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600" r:id="rId3"/>
    <p:sldId id="614" r:id="rId4"/>
    <p:sldId id="615" r:id="rId5"/>
    <p:sldId id="616" r:id="rId6"/>
    <p:sldId id="612" r:id="rId7"/>
    <p:sldId id="61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alam" panose="02000000000000000000" pitchFamily="2" charset="-18"/>
      <p:regular r:id="rId14"/>
    </p:embeddedFont>
    <p:embeddedFont>
      <p:font typeface="Russo One" panose="02000503050000020004" pitchFamily="2" charset="0"/>
      <p:regular r:id="rId15"/>
    </p:embeddedFont>
    <p:embeddedFont>
      <p:font typeface="Segoe Script" panose="030B0504020000000003" pitchFamily="66" charset="0"/>
      <p:regular r:id="rId16"/>
      <p:bold r:id="rId17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F04925"/>
    <a:srgbClr val="161D49"/>
    <a:srgbClr val="FFC302"/>
    <a:srgbClr val="1B9C49"/>
    <a:srgbClr val="E74424"/>
    <a:srgbClr val="0DA4C1"/>
    <a:srgbClr val="434343"/>
    <a:srgbClr val="626262"/>
    <a:srgbClr val="136095"/>
    <a:srgbClr val="C8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3A2F-53BD-4A44-8B88-AF65E1FB6D21}" type="datetimeFigureOut">
              <a:rPr lang="pl-PL" smtClean="0"/>
              <a:t>11.08.2019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DE2F-904E-4E4A-8B93-661EAE036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1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094B570-8FD0-4D31-802B-6644A31B86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ctr"/>
          <a:lstStyle>
            <a:lvl1pPr algn="l">
              <a:lnSpc>
                <a:spcPct val="90000"/>
              </a:lnSpc>
              <a:defRPr sz="6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 cap="small" baseline="0">
                <a:latin typeface="Segoe Script" panose="030B05040200000000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F5DF2C-E392-4454-BAA1-5EDF224E4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301631"/>
            <a:ext cx="3429838" cy="709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lajd tytułowy 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4515FFB-F81A-4F50-9C76-8696609D5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502152" y="0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3838015" y="884255"/>
            <a:ext cx="6597464" cy="3438508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2D078E6-C52E-4B52-AA6D-25B6E9C76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9" y="256574"/>
            <a:ext cx="2726417" cy="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17705" y="1409887"/>
            <a:ext cx="11048474" cy="510064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729BAE-ADB3-4A47-8F87-6D02E505C950}"/>
              </a:ext>
            </a:extLst>
          </p:cNvPr>
          <p:cNvSpPr/>
          <p:nvPr userDrawn="1"/>
        </p:nvSpPr>
        <p:spPr>
          <a:xfrm>
            <a:off x="683288" y="733530"/>
            <a:ext cx="3305908" cy="48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1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8A6105-63BD-44DB-953F-60E64E915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8140" y="2493902"/>
            <a:ext cx="5119206" cy="3541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8" descr="Znalezione obrazy dla zapytania EMOJI ICON">
            <a:extLst>
              <a:ext uri="{FF2B5EF4-FFF2-40B4-BE49-F238E27FC236}">
                <a16:creationId xmlns:a16="http://schemas.microsoft.com/office/drawing/2014/main" id="{6ECDF99B-5C78-4F0A-9323-EC5598937E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54726"/>
          <a:stretch/>
        </p:blipFill>
        <p:spPr bwMode="auto">
          <a:xfrm>
            <a:off x="424074" y="3429000"/>
            <a:ext cx="7333254" cy="16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3346389"/>
            <a:ext cx="10363200" cy="13621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cap="small" baseline="0">
                <a:solidFill>
                  <a:srgbClr val="FFC000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pl-PL" dirty="0"/>
              <a:t>DZIĘKUJĘ!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D8E05A3-DAD8-4903-8605-1B733CE27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2" y="5632114"/>
            <a:ext cx="2523928" cy="5221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7A7DD60-227A-4AA8-AF05-2A4A93EB0497}"/>
              </a:ext>
            </a:extLst>
          </p:cNvPr>
          <p:cNvSpPr txBox="1"/>
          <p:nvPr/>
        </p:nvSpPr>
        <p:spPr>
          <a:xfrm>
            <a:off x="2172236" y="4818230"/>
            <a:ext cx="96665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l-PL" sz="1600" b="1">
                <a:latin typeface="Sage"/>
              </a:rPr>
              <a:t>FUNDACJA LEAN EDUCATION</a:t>
            </a:r>
            <a:endParaRPr lang="pl-PL" sz="1600">
              <a:latin typeface="Sage"/>
            </a:endParaRPr>
          </a:p>
          <a:p>
            <a:pPr algn="r" fontAlgn="base"/>
            <a:r>
              <a:rPr lang="pl-PL" sz="1600">
                <a:latin typeface="Sage"/>
              </a:rPr>
              <a:t>​80-279 Gdańsk, </a:t>
            </a:r>
            <a:r>
              <a:rPr lang="pl-PL" sz="1600" err="1">
                <a:latin typeface="Sage"/>
              </a:rPr>
              <a:t>ul.Kolberga</a:t>
            </a:r>
            <a:r>
              <a:rPr lang="pl-PL" sz="1600">
                <a:latin typeface="Sage"/>
              </a:rPr>
              <a:t> 13, www.leaneducation.pl </a:t>
            </a:r>
          </a:p>
          <a:p>
            <a:pPr algn="r" fontAlgn="base"/>
            <a:r>
              <a:rPr lang="pl-PL" sz="1600">
                <a:latin typeface="Sage"/>
              </a:rPr>
              <a:t>REGON: 380598129 I NIP: 5842773811 I KRS: 0000737272</a:t>
            </a:r>
          </a:p>
          <a:p>
            <a:pPr algn="r" fontAlgn="base"/>
            <a:r>
              <a:rPr lang="pl-PL" sz="1600">
                <a:latin typeface="Sage"/>
              </a:rPr>
              <a:t>​</a:t>
            </a:r>
          </a:p>
          <a:p>
            <a:pPr algn="r"/>
            <a:endParaRPr lang="en-US" sz="1600">
              <a:latin typeface="Sage"/>
            </a:endParaRPr>
          </a:p>
        </p:txBody>
      </p:sp>
    </p:spTree>
    <p:extLst>
      <p:ext uri="{BB962C8B-B14F-4D97-AF65-F5344CB8AC3E}">
        <p14:creationId xmlns:p14="http://schemas.microsoft.com/office/powerpoint/2010/main" val="31987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1418458"/>
            <a:ext cx="5226954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1418458"/>
            <a:ext cx="5231285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2002958"/>
            <a:ext cx="5226954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2002958"/>
            <a:ext cx="5231285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2">
            <a:extLst>
              <a:ext uri="{FF2B5EF4-FFF2-40B4-BE49-F238E27FC236}">
                <a16:creationId xmlns:a16="http://schemas.microsoft.com/office/drawing/2014/main" id="{0A556F9C-6088-4659-979F-AD489D3109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704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3FD4B99D-23A0-4FDA-8D9F-29F844A0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290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3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23"/>
          <a:stretch/>
        </p:blipFill>
        <p:spPr bwMode="invGray">
          <a:xfrm rot="16200000">
            <a:off x="-3255621" y="3245026"/>
            <a:ext cx="6868594" cy="357352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2160397"/>
            <a:ext cx="9628632" cy="43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</a:t>
            </a:r>
          </a:p>
          <a:p>
            <a:pPr lvl="6" rtl="0"/>
            <a:r>
              <a:rPr lang="pl-PL" dirty="0"/>
              <a:t>Siódmy</a:t>
            </a:r>
          </a:p>
          <a:p>
            <a:pPr lvl="7" rtl="0"/>
            <a:r>
              <a:rPr lang="pl-PL" dirty="0"/>
              <a:t>Ósmy</a:t>
            </a:r>
          </a:p>
          <a:p>
            <a:pPr lvl="8" rtl="0"/>
            <a:r>
              <a:rPr lang="pl-PL" dirty="0"/>
              <a:t>Dziewiąty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-1" y="6492874"/>
            <a:ext cx="357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1DA4D2-2D7B-4EA7-AFE3-2F76CC8247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2814" y="679639"/>
            <a:ext cx="1502979" cy="31096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F1616E-0663-4677-8A4C-426A015A693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872624"/>
            <a:ext cx="1914985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3A099BB-5B75-4C42-AD57-81358994489F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981298"/>
            <a:ext cx="1231812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72" r:id="rId5"/>
    <p:sldLayoutId id="2147483669" r:id="rId6"/>
    <p:sldLayoutId id="2147483666" r:id="rId7"/>
    <p:sldLayoutId id="2147483670" r:id="rId8"/>
    <p:sldLayoutId id="2147483671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Segoe Script" panose="030B0504020000000003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93AC0-A18D-4EAB-A479-2E2F42828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Lekcja 3</a:t>
            </a:r>
            <a:br>
              <a:rPr lang="pl-PL" dirty="0"/>
            </a:br>
            <a:r>
              <a:rPr lang="pl-PL" sz="5300" dirty="0"/>
              <a:t>IDENTYFIKACJA GRUPY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0689FA-D1A1-415E-9132-ABCE4E36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Etap 1 programu młody lean lider</a:t>
            </a:r>
          </a:p>
        </p:txBody>
      </p:sp>
    </p:spTree>
    <p:extLst>
      <p:ext uri="{BB962C8B-B14F-4D97-AF65-F5344CB8AC3E}">
        <p14:creationId xmlns:p14="http://schemas.microsoft.com/office/powerpoint/2010/main" val="2730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40A1F3-1CDE-4C99-B3A7-C39A72EF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wartości</a:t>
            </a:r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DA80476D-263C-4204-A463-1F0BBE53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33" y="281345"/>
            <a:ext cx="2679571" cy="16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00D6A21-77B0-4B37-A808-B4DBB5D8FE01}"/>
              </a:ext>
            </a:extLst>
          </p:cNvPr>
          <p:cNvSpPr/>
          <p:nvPr/>
        </p:nvSpPr>
        <p:spPr>
          <a:xfrm>
            <a:off x="5213177" y="1604480"/>
            <a:ext cx="2257530" cy="22575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444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812EF8-8D57-4A2E-B629-05C872A8C5BC}"/>
              </a:ext>
            </a:extLst>
          </p:cNvPr>
          <p:cNvSpPr txBox="1"/>
          <p:nvPr/>
        </p:nvSpPr>
        <p:spPr>
          <a:xfrm>
            <a:off x="5474332" y="2205567"/>
            <a:ext cx="1735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</a:rPr>
              <a:t>NASZE</a:t>
            </a:r>
          </a:p>
          <a:p>
            <a:pPr algn="ctr"/>
            <a:r>
              <a:rPr lang="pl-PL" sz="2800" dirty="0"/>
              <a:t>WARTOŚCI</a:t>
            </a:r>
          </a:p>
        </p:txBody>
      </p:sp>
      <p:sp>
        <p:nvSpPr>
          <p:cNvPr id="7" name="Łuk 6">
            <a:extLst>
              <a:ext uri="{FF2B5EF4-FFF2-40B4-BE49-F238E27FC236}">
                <a16:creationId xmlns:a16="http://schemas.microsoft.com/office/drawing/2014/main" id="{154D7060-1CA1-4402-8A2A-2C82AC9F69F5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16200000"/>
              <a:gd name="adj2" fmla="val 538637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491A5FC-6D1C-4749-9ED6-08DE614ACD4D}"/>
              </a:ext>
            </a:extLst>
          </p:cNvPr>
          <p:cNvGrpSpPr/>
          <p:nvPr/>
        </p:nvGrpSpPr>
        <p:grpSpPr>
          <a:xfrm>
            <a:off x="7805485" y="2532232"/>
            <a:ext cx="402026" cy="402026"/>
            <a:chOff x="8988205" y="2461754"/>
            <a:chExt cx="402026" cy="402026"/>
          </a:xfrm>
        </p:grpSpPr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11549B08-BBA4-4198-8CD0-EABD497A632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64B281B2-3E58-4810-8826-FB10F20BF6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1" name="Dymek mowy: owalny 10">
            <a:extLst>
              <a:ext uri="{FF2B5EF4-FFF2-40B4-BE49-F238E27FC236}">
                <a16:creationId xmlns:a16="http://schemas.microsoft.com/office/drawing/2014/main" id="{CC8967D0-64B4-4F60-9132-0CFB7CB95017}"/>
              </a:ext>
            </a:extLst>
          </p:cNvPr>
          <p:cNvSpPr/>
          <p:nvPr/>
        </p:nvSpPr>
        <p:spPr>
          <a:xfrm>
            <a:off x="8431711" y="255771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89FB1A4-B477-42F3-AFF0-05B7A9BFC08A}"/>
              </a:ext>
            </a:extLst>
          </p:cNvPr>
          <p:cNvSpPr/>
          <p:nvPr/>
        </p:nvSpPr>
        <p:spPr>
          <a:xfrm>
            <a:off x="8579209" y="269914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Łuk 25">
            <a:extLst>
              <a:ext uri="{FF2B5EF4-FFF2-40B4-BE49-F238E27FC236}">
                <a16:creationId xmlns:a16="http://schemas.microsoft.com/office/drawing/2014/main" id="{64D50308-140B-4538-8DA2-9ED44CEB828E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778067"/>
              <a:gd name="adj2" fmla="val 5386377"/>
            </a:avLst>
          </a:prstGeom>
          <a:ln w="57150">
            <a:solidFill>
              <a:srgbClr val="0DA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Łuk 26">
            <a:extLst>
              <a:ext uri="{FF2B5EF4-FFF2-40B4-BE49-F238E27FC236}">
                <a16:creationId xmlns:a16="http://schemas.microsoft.com/office/drawing/2014/main" id="{6E6F2BF9-C71E-4E16-B1E9-672B17892240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1438678"/>
              <a:gd name="adj2" fmla="val 2788346"/>
            </a:avLst>
          </a:prstGeom>
          <a:ln w="57150">
            <a:solidFill>
              <a:srgbClr val="1B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4197C1F-CA7C-4318-A809-BEA26C04304B}"/>
              </a:ext>
            </a:extLst>
          </p:cNvPr>
          <p:cNvGrpSpPr/>
          <p:nvPr/>
        </p:nvGrpSpPr>
        <p:grpSpPr>
          <a:xfrm>
            <a:off x="4926753" y="3678090"/>
            <a:ext cx="402026" cy="402026"/>
            <a:chOff x="8988205" y="2461754"/>
            <a:chExt cx="402026" cy="402026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FF72C18-7CB8-401A-9601-A47337BC1CF1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01EC2193-48C9-4FB9-B3D2-CEA49DC2D2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61D49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765A898-10C5-4556-B6B0-890B8BDDE4F3}"/>
              </a:ext>
            </a:extLst>
          </p:cNvPr>
          <p:cNvGrpSpPr/>
          <p:nvPr/>
        </p:nvGrpSpPr>
        <p:grpSpPr>
          <a:xfrm>
            <a:off x="4476371" y="2557712"/>
            <a:ext cx="402026" cy="402026"/>
            <a:chOff x="8988205" y="2461754"/>
            <a:chExt cx="402026" cy="402026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CAA60221-4AA0-4CFC-B564-32256DA8EF07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F545DD7A-9E4E-495B-80D7-ABF8B0D4BF51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0DA4C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9" name="Łuk 28">
            <a:extLst>
              <a:ext uri="{FF2B5EF4-FFF2-40B4-BE49-F238E27FC236}">
                <a16:creationId xmlns:a16="http://schemas.microsoft.com/office/drawing/2014/main" id="{16DB39FF-1BE8-4211-8314-896A37E54E7C}"/>
              </a:ext>
            </a:extLst>
          </p:cNvPr>
          <p:cNvSpPr/>
          <p:nvPr/>
        </p:nvSpPr>
        <p:spPr>
          <a:xfrm rot="5400000">
            <a:off x="4675360" y="1068688"/>
            <a:ext cx="3329114" cy="3329114"/>
          </a:xfrm>
          <a:prstGeom prst="arc">
            <a:avLst>
              <a:gd name="adj1" fmla="val 18863298"/>
              <a:gd name="adj2" fmla="val 21323625"/>
            </a:avLst>
          </a:prstGeom>
          <a:ln w="57150">
            <a:solidFill>
              <a:srgbClr val="E7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859AE67-624C-4C91-A65D-EBF2D9448050}"/>
              </a:ext>
            </a:extLst>
          </p:cNvPr>
          <p:cNvGrpSpPr/>
          <p:nvPr/>
        </p:nvGrpSpPr>
        <p:grpSpPr>
          <a:xfrm>
            <a:off x="7426069" y="3678090"/>
            <a:ext cx="402026" cy="402026"/>
            <a:chOff x="8988205" y="2461754"/>
            <a:chExt cx="402026" cy="402026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C62FD6DE-7309-4E3D-87FC-B4A59729E036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56E38EE7-9004-4B0A-8C04-808EF0CAFF80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E74424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77CC17E-B2A8-4A87-838F-AB279101CBAF}"/>
              </a:ext>
            </a:extLst>
          </p:cNvPr>
          <p:cNvGrpSpPr/>
          <p:nvPr/>
        </p:nvGrpSpPr>
        <p:grpSpPr>
          <a:xfrm>
            <a:off x="6233038" y="4196789"/>
            <a:ext cx="402026" cy="402026"/>
            <a:chOff x="8988205" y="2461754"/>
            <a:chExt cx="402026" cy="402026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841B6BED-D7FF-445A-B0E3-D0C8ADC091B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8020F3C1-EDE0-4278-BB33-853A3A6CB804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B9C49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0" name="Dymek mowy: owalny 29">
            <a:extLst>
              <a:ext uri="{FF2B5EF4-FFF2-40B4-BE49-F238E27FC236}">
                <a16:creationId xmlns:a16="http://schemas.microsoft.com/office/drawing/2014/main" id="{E8F8D490-6AB7-4465-851C-64B342C14031}"/>
              </a:ext>
            </a:extLst>
          </p:cNvPr>
          <p:cNvSpPr/>
          <p:nvPr/>
        </p:nvSpPr>
        <p:spPr>
          <a:xfrm rot="1275047">
            <a:off x="7878355" y="4032077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E74424"/>
          </a:solidFill>
          <a:ln>
            <a:solidFill>
              <a:srgbClr val="E74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79D5BA31-0E0F-490E-A69E-8B2780DABF72}"/>
              </a:ext>
            </a:extLst>
          </p:cNvPr>
          <p:cNvSpPr/>
          <p:nvPr/>
        </p:nvSpPr>
        <p:spPr>
          <a:xfrm>
            <a:off x="8025853" y="4173511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ymek mowy: owalny 31">
            <a:extLst>
              <a:ext uri="{FF2B5EF4-FFF2-40B4-BE49-F238E27FC236}">
                <a16:creationId xmlns:a16="http://schemas.microsoft.com/office/drawing/2014/main" id="{798B9F1B-F5A8-4A82-93C6-68464CE84CD0}"/>
              </a:ext>
            </a:extLst>
          </p:cNvPr>
          <p:cNvSpPr/>
          <p:nvPr/>
        </p:nvSpPr>
        <p:spPr>
          <a:xfrm rot="4130173">
            <a:off x="5981879" y="4870683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B9C49"/>
          </a:solidFill>
          <a:ln>
            <a:solidFill>
              <a:srgbClr val="1B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5825E8AC-D5AB-4089-BA51-87451A2A59CB}"/>
              </a:ext>
            </a:extLst>
          </p:cNvPr>
          <p:cNvSpPr/>
          <p:nvPr/>
        </p:nvSpPr>
        <p:spPr>
          <a:xfrm>
            <a:off x="6129377" y="5012117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Dymek mowy: owalny 33">
            <a:extLst>
              <a:ext uri="{FF2B5EF4-FFF2-40B4-BE49-F238E27FC236}">
                <a16:creationId xmlns:a16="http://schemas.microsoft.com/office/drawing/2014/main" id="{912A9B47-A6AE-42AB-9477-19D91046DBC4}"/>
              </a:ext>
            </a:extLst>
          </p:cNvPr>
          <p:cNvSpPr/>
          <p:nvPr/>
        </p:nvSpPr>
        <p:spPr>
          <a:xfrm rot="6787593">
            <a:off x="4032331" y="4095490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61D49"/>
          </a:solidFill>
          <a:ln>
            <a:solidFill>
              <a:srgbClr val="161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CE923CAC-56C5-441C-B0C0-842C91043468}"/>
              </a:ext>
            </a:extLst>
          </p:cNvPr>
          <p:cNvSpPr/>
          <p:nvPr/>
        </p:nvSpPr>
        <p:spPr>
          <a:xfrm>
            <a:off x="4179829" y="4236924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ymek mowy: owalny 35">
            <a:extLst>
              <a:ext uri="{FF2B5EF4-FFF2-40B4-BE49-F238E27FC236}">
                <a16:creationId xmlns:a16="http://schemas.microsoft.com/office/drawing/2014/main" id="{FBBA0BFD-2971-4664-B43C-07DCB9499D11}"/>
              </a:ext>
            </a:extLst>
          </p:cNvPr>
          <p:cNvSpPr/>
          <p:nvPr/>
        </p:nvSpPr>
        <p:spPr>
          <a:xfrm rot="8877998">
            <a:off x="3294075" y="250860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0DA4C1"/>
          </a:solidFill>
          <a:ln>
            <a:solidFill>
              <a:srgbClr val="0D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35F6D6E9-AE29-42D6-AD32-80701D6BD058}"/>
              </a:ext>
            </a:extLst>
          </p:cNvPr>
          <p:cNvSpPr/>
          <p:nvPr/>
        </p:nvSpPr>
        <p:spPr>
          <a:xfrm>
            <a:off x="3441573" y="265003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EB97AB45-DFFE-4FB4-8EC7-136D0619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72" y="2799762"/>
            <a:ext cx="469678" cy="4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medal icon">
            <a:extLst>
              <a:ext uri="{FF2B5EF4-FFF2-40B4-BE49-F238E27FC236}">
                <a16:creationId xmlns:a16="http://schemas.microsoft.com/office/drawing/2014/main" id="{B7B3526E-B7AE-4584-816A-52EAD772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6333" y="4293942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light bulb icon">
            <a:extLst>
              <a:ext uri="{FF2B5EF4-FFF2-40B4-BE49-F238E27FC236}">
                <a16:creationId xmlns:a16="http://schemas.microsoft.com/office/drawing/2014/main" id="{8A50001D-D639-4C40-A9F2-B5F97870C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2154" r="10705" b="18975"/>
          <a:stretch/>
        </p:blipFill>
        <p:spPr bwMode="auto">
          <a:xfrm flipH="1">
            <a:off x="6193311" y="5091506"/>
            <a:ext cx="481480" cy="4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az 2050">
            <a:extLst>
              <a:ext uri="{FF2B5EF4-FFF2-40B4-BE49-F238E27FC236}">
                <a16:creationId xmlns:a16="http://schemas.microsoft.com/office/drawing/2014/main" id="{189BC057-7184-4EC6-B5F0-E80F2C0ED1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577" y="4360672"/>
            <a:ext cx="371908" cy="371908"/>
          </a:xfrm>
          <a:prstGeom prst="rect">
            <a:avLst/>
          </a:prstGeom>
        </p:spPr>
      </p:pic>
      <p:pic>
        <p:nvPicPr>
          <p:cNvPr id="2066" name="Picture 18" descr="Znalezione obrazy dla zapytania listening icon">
            <a:extLst>
              <a:ext uri="{FF2B5EF4-FFF2-40B4-BE49-F238E27FC236}">
                <a16:creationId xmlns:a16="http://schemas.microsoft.com/office/drawing/2014/main" id="{8287041F-6F03-4E07-860D-E44FEC5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30" y="2769801"/>
            <a:ext cx="379874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pole tekstowe 2052">
            <a:extLst>
              <a:ext uri="{FF2B5EF4-FFF2-40B4-BE49-F238E27FC236}">
                <a16:creationId xmlns:a16="http://schemas.microsoft.com/office/drawing/2014/main" id="{B95A53C6-D60B-4015-B381-B94634CDE08D}"/>
              </a:ext>
            </a:extLst>
          </p:cNvPr>
          <p:cNvSpPr txBox="1"/>
          <p:nvPr/>
        </p:nvSpPr>
        <p:spPr>
          <a:xfrm>
            <a:off x="9198613" y="3392915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Nazwa wartości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85175252-5596-4582-A19B-3F177E443DCE}"/>
              </a:ext>
            </a:extLst>
          </p:cNvPr>
          <p:cNvSpPr txBox="1"/>
          <p:nvPr/>
        </p:nvSpPr>
        <p:spPr>
          <a:xfrm>
            <a:off x="9220861" y="3647894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369796A-C6B4-4756-891A-535DBAF5B88B}"/>
              </a:ext>
            </a:extLst>
          </p:cNvPr>
          <p:cNvSpPr txBox="1"/>
          <p:nvPr/>
        </p:nvSpPr>
        <p:spPr>
          <a:xfrm>
            <a:off x="8004474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74424"/>
                </a:solidFill>
              </a:rPr>
              <a:t>Nazwa wartości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DA2C2812-486C-4AC6-8BF8-2CB4A6EF4F89}"/>
              </a:ext>
            </a:extLst>
          </p:cNvPr>
          <p:cNvSpPr txBox="1"/>
          <p:nvPr/>
        </p:nvSpPr>
        <p:spPr>
          <a:xfrm>
            <a:off x="8026722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403936CE-E550-44D6-A2A5-2C574BC8AA81}"/>
              </a:ext>
            </a:extLst>
          </p:cNvPr>
          <p:cNvSpPr txBox="1"/>
          <p:nvPr/>
        </p:nvSpPr>
        <p:spPr>
          <a:xfrm>
            <a:off x="5596479" y="5821263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B9C49"/>
                </a:solidFill>
              </a:rPr>
              <a:t>Nazwa wartości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0A1649FC-FD17-447B-B272-50E52CF0676E}"/>
              </a:ext>
            </a:extLst>
          </p:cNvPr>
          <p:cNvSpPr txBox="1"/>
          <p:nvPr/>
        </p:nvSpPr>
        <p:spPr>
          <a:xfrm>
            <a:off x="5837859" y="6076242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EDEB579-43C0-4CD9-9F08-64D16EAC686A}"/>
              </a:ext>
            </a:extLst>
          </p:cNvPr>
          <p:cNvSpPr txBox="1"/>
          <p:nvPr/>
        </p:nvSpPr>
        <p:spPr>
          <a:xfrm>
            <a:off x="3478800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61D49"/>
                </a:solidFill>
              </a:rPr>
              <a:t>Nazwa wartości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27504C1-25D4-41A6-80A5-FF34A971419F}"/>
              </a:ext>
            </a:extLst>
          </p:cNvPr>
          <p:cNvSpPr txBox="1"/>
          <p:nvPr/>
        </p:nvSpPr>
        <p:spPr>
          <a:xfrm>
            <a:off x="3961560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E9C17C5-0A91-490D-BF53-DADA079CB1FE}"/>
              </a:ext>
            </a:extLst>
          </p:cNvPr>
          <p:cNvSpPr txBox="1"/>
          <p:nvPr/>
        </p:nvSpPr>
        <p:spPr>
          <a:xfrm>
            <a:off x="1921247" y="3424360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DA4C1"/>
                </a:solidFill>
              </a:rPr>
              <a:t>Nazwa wartości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C5CC7D4A-D527-4A5C-A84D-C7B70BD1A3A7}"/>
              </a:ext>
            </a:extLst>
          </p:cNvPr>
          <p:cNvSpPr txBox="1"/>
          <p:nvPr/>
        </p:nvSpPr>
        <p:spPr>
          <a:xfrm>
            <a:off x="2404007" y="3679339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</p:spTree>
    <p:extLst>
      <p:ext uri="{BB962C8B-B14F-4D97-AF65-F5344CB8AC3E}">
        <p14:creationId xmlns:p14="http://schemas.microsoft.com/office/powerpoint/2010/main" val="38720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8B896-BFB8-4DC4-A79E-41DFB10D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/>
          <a:lstStyle/>
          <a:p>
            <a:r>
              <a:rPr lang="pl-PL" dirty="0"/>
              <a:t>Nasze logo, </a:t>
            </a:r>
            <a:r>
              <a:rPr lang="pl-PL" dirty="0" err="1"/>
              <a:t>slogo</a:t>
            </a:r>
            <a:r>
              <a:rPr lang="pl-PL" dirty="0"/>
              <a:t> i okrzyk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A4EF86-7750-426B-9985-190CD580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Symbol zastępczy zawartości 7">
            <a:extLst>
              <a:ext uri="{FF2B5EF4-FFF2-40B4-BE49-F238E27FC236}">
                <a16:creationId xmlns:a16="http://schemas.microsoft.com/office/drawing/2014/main" id="{BAE96A7A-8091-4EB9-B5BA-0789D12CBACB}"/>
              </a:ext>
            </a:extLst>
          </p:cNvPr>
          <p:cNvSpPr txBox="1">
            <a:spLocks/>
          </p:cNvSpPr>
          <p:nvPr/>
        </p:nvSpPr>
        <p:spPr>
          <a:xfrm>
            <a:off x="947101" y="1483743"/>
            <a:ext cx="5600163" cy="481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Każdy członek grupy przedstawia swój projekt: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Logo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err="1"/>
              <a:t>Slogo</a:t>
            </a:r>
            <a:endParaRPr lang="pl-PL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Okrzyku </a:t>
            </a:r>
          </a:p>
          <a:p>
            <a:pPr marL="0" indent="0">
              <a:buNone/>
            </a:pPr>
            <a:r>
              <a:rPr lang="pl-PL" dirty="0"/>
              <a:t>Członkowie zespołu za pomocą kropek wybierają </a:t>
            </a:r>
            <a:r>
              <a:rPr lang="pl-PL" b="1" dirty="0">
                <a:solidFill>
                  <a:srgbClr val="C00000"/>
                </a:solidFill>
              </a:rPr>
              <a:t>najlepsze</a:t>
            </a:r>
            <a:r>
              <a:rPr lang="pl-PL" dirty="0"/>
              <a:t> ich zdaniem </a:t>
            </a:r>
            <a:r>
              <a:rPr lang="pl-PL" b="1" dirty="0" err="1">
                <a:solidFill>
                  <a:srgbClr val="C00000"/>
                </a:solidFill>
              </a:rPr>
              <a:t>logo+slogo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oraz</a:t>
            </a:r>
            <a:r>
              <a:rPr lang="pl-PL" b="1" dirty="0"/>
              <a:t> </a:t>
            </a:r>
            <a:r>
              <a:rPr lang="pl-PL" b="1" dirty="0">
                <a:solidFill>
                  <a:srgbClr val="C00000"/>
                </a:solidFill>
              </a:rPr>
              <a:t>okrzyk</a:t>
            </a:r>
          </a:p>
          <a:p>
            <a:pPr marL="0" indent="0">
              <a:buNone/>
            </a:pPr>
            <a:r>
              <a:rPr lang="pl-PL" dirty="0"/>
              <a:t>Każdy członek zespołu ma do dyspozycji: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</a:rPr>
              <a:t>6</a:t>
            </a:r>
            <a:r>
              <a:rPr lang="pl-PL" b="1" dirty="0">
                <a:solidFill>
                  <a:srgbClr val="C00000"/>
                </a:solidFill>
              </a:rPr>
              <a:t> kropek </a:t>
            </a:r>
            <a:r>
              <a:rPr lang="pl-PL" dirty="0"/>
              <a:t>w konfiguracji: </a:t>
            </a:r>
            <a:r>
              <a:rPr lang="pl-PL" sz="1500" dirty="0">
                <a:sym typeface="Webdings" panose="05030102010509060703" pitchFamily="18" charset="2"/>
              </a:rPr>
              <a:t>   ,     ,   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Wg własnego uznania, rysując kropki przy projekcie, wyróżnia te projekty, które najbardziej mu się podobają. Można głosować na swój projekt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Projekt z </a:t>
            </a:r>
            <a:r>
              <a:rPr lang="pl-PL" b="1" dirty="0">
                <a:solidFill>
                  <a:srgbClr val="C00000"/>
                </a:solidFill>
                <a:sym typeface="Webdings" panose="05030102010509060703" pitchFamily="18" charset="2"/>
              </a:rPr>
              <a:t>największą liczbą kropek </a:t>
            </a:r>
            <a:r>
              <a:rPr lang="pl-PL" dirty="0">
                <a:sym typeface="Webdings" panose="05030102010509060703" pitchFamily="18" charset="2"/>
              </a:rPr>
              <a:t>– staje się </a:t>
            </a:r>
            <a:r>
              <a:rPr lang="pl-PL" b="1" dirty="0">
                <a:solidFill>
                  <a:srgbClr val="C00000"/>
                </a:solidFill>
                <a:sym typeface="Webdings" panose="05030102010509060703" pitchFamily="18" charset="2"/>
              </a:rPr>
              <a:t>elementem tożsamości grupy.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Jeśli kilka projektów będzie miało tę samą liczbę kropek. Zabawę zaczynamy od nowa, wyłącznie dla </a:t>
            </a:r>
            <a:r>
              <a:rPr lang="pl-PL">
                <a:sym typeface="Webdings" panose="05030102010509060703" pitchFamily="18" charset="2"/>
              </a:rPr>
              <a:t>najlepszych projektów.</a:t>
            </a:r>
            <a:endParaRPr lang="pl-PL" dirty="0">
              <a:sym typeface="Webdings" panose="05030102010509060703" pitchFamily="18" charset="2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75FD00D-3CBB-4A04-9F71-16C3B5345085}"/>
              </a:ext>
            </a:extLst>
          </p:cNvPr>
          <p:cNvSpPr/>
          <p:nvPr/>
        </p:nvSpPr>
        <p:spPr>
          <a:xfrm>
            <a:off x="7233615" y="2001330"/>
            <a:ext cx="1199072" cy="1026538"/>
          </a:xfrm>
          <a:prstGeom prst="roundRect">
            <a:avLst/>
          </a:prstGeom>
          <a:ln w="28575">
            <a:solidFill>
              <a:srgbClr val="0DA4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1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FA2A689-3B94-4C1F-B51C-9871CCA7F15C}"/>
              </a:ext>
            </a:extLst>
          </p:cNvPr>
          <p:cNvSpPr/>
          <p:nvPr/>
        </p:nvSpPr>
        <p:spPr>
          <a:xfrm>
            <a:off x="8700106" y="2001330"/>
            <a:ext cx="1199072" cy="1026538"/>
          </a:xfrm>
          <a:prstGeom prst="roundRect">
            <a:avLst/>
          </a:prstGeom>
          <a:ln w="28575">
            <a:solidFill>
              <a:srgbClr val="161D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2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CE4D4DD-1691-4856-943E-B0E5BCD55CF1}"/>
              </a:ext>
            </a:extLst>
          </p:cNvPr>
          <p:cNvSpPr/>
          <p:nvPr/>
        </p:nvSpPr>
        <p:spPr>
          <a:xfrm>
            <a:off x="10166597" y="2001330"/>
            <a:ext cx="1199072" cy="1026538"/>
          </a:xfrm>
          <a:prstGeom prst="roundRect">
            <a:avLst/>
          </a:prstGeom>
          <a:ln w="28575">
            <a:solidFill>
              <a:srgbClr val="E7442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3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F2C3DEB-58B4-48D1-B5F7-C4231BAADBBD}"/>
              </a:ext>
            </a:extLst>
          </p:cNvPr>
          <p:cNvSpPr/>
          <p:nvPr/>
        </p:nvSpPr>
        <p:spPr>
          <a:xfrm>
            <a:off x="8018619" y="2804709"/>
            <a:ext cx="1199072" cy="1026538"/>
          </a:xfrm>
          <a:prstGeom prst="roundRect">
            <a:avLst/>
          </a:prstGeom>
          <a:ln w="28575">
            <a:solidFill>
              <a:srgbClr val="1B9C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4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8EF9034-A79A-40A5-8592-9C768053873A}"/>
              </a:ext>
            </a:extLst>
          </p:cNvPr>
          <p:cNvSpPr/>
          <p:nvPr/>
        </p:nvSpPr>
        <p:spPr>
          <a:xfrm>
            <a:off x="9485110" y="2804709"/>
            <a:ext cx="1199072" cy="1026538"/>
          </a:xfrm>
          <a:prstGeom prst="roundRect">
            <a:avLst/>
          </a:prstGeom>
          <a:ln w="28575">
            <a:solidFill>
              <a:srgbClr val="FFC30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5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5E0B62F-576E-4EF3-9AB1-B457D8185E73}"/>
              </a:ext>
            </a:extLst>
          </p:cNvPr>
          <p:cNvSpPr/>
          <p:nvPr/>
        </p:nvSpPr>
        <p:spPr>
          <a:xfrm>
            <a:off x="7233615" y="3614471"/>
            <a:ext cx="1199072" cy="1026538"/>
          </a:xfrm>
          <a:prstGeom prst="roundRect">
            <a:avLst/>
          </a:prstGeom>
          <a:ln w="28575">
            <a:solidFill>
              <a:srgbClr val="0DA4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6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6506766-0A0A-4E55-9F44-51149B31EF43}"/>
              </a:ext>
            </a:extLst>
          </p:cNvPr>
          <p:cNvSpPr/>
          <p:nvPr/>
        </p:nvSpPr>
        <p:spPr>
          <a:xfrm>
            <a:off x="8700106" y="3614471"/>
            <a:ext cx="1199072" cy="1026538"/>
          </a:xfrm>
          <a:prstGeom prst="roundRect">
            <a:avLst/>
          </a:prstGeom>
          <a:ln w="28575">
            <a:solidFill>
              <a:srgbClr val="161D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7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169574C-AD41-4DF2-83A8-124203AA9DF5}"/>
              </a:ext>
            </a:extLst>
          </p:cNvPr>
          <p:cNvSpPr/>
          <p:nvPr/>
        </p:nvSpPr>
        <p:spPr>
          <a:xfrm>
            <a:off x="10166597" y="3614471"/>
            <a:ext cx="1199072" cy="1026538"/>
          </a:xfrm>
          <a:prstGeom prst="roundRect">
            <a:avLst/>
          </a:prstGeom>
          <a:ln w="28575">
            <a:solidFill>
              <a:srgbClr val="E7442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8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81FD3F52-405B-47DE-BD79-ACBCF67CFC69}"/>
              </a:ext>
            </a:extLst>
          </p:cNvPr>
          <p:cNvSpPr/>
          <p:nvPr/>
        </p:nvSpPr>
        <p:spPr>
          <a:xfrm>
            <a:off x="8018619" y="4417850"/>
            <a:ext cx="1199072" cy="1026538"/>
          </a:xfrm>
          <a:prstGeom prst="roundRect">
            <a:avLst/>
          </a:prstGeom>
          <a:ln w="28575">
            <a:solidFill>
              <a:srgbClr val="1B9C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9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3A1F431C-36CC-4E71-9B7A-C7715E97A881}"/>
              </a:ext>
            </a:extLst>
          </p:cNvPr>
          <p:cNvSpPr/>
          <p:nvPr/>
        </p:nvSpPr>
        <p:spPr>
          <a:xfrm>
            <a:off x="9485110" y="4417850"/>
            <a:ext cx="1199072" cy="1026538"/>
          </a:xfrm>
          <a:prstGeom prst="roundRect">
            <a:avLst/>
          </a:prstGeom>
          <a:ln w="28575">
            <a:solidFill>
              <a:srgbClr val="FFC30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10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D8FAD824-1ED8-4B7E-83B8-F1872D90F184}"/>
              </a:ext>
            </a:extLst>
          </p:cNvPr>
          <p:cNvGrpSpPr/>
          <p:nvPr/>
        </p:nvGrpSpPr>
        <p:grpSpPr>
          <a:xfrm>
            <a:off x="7375584" y="2103210"/>
            <a:ext cx="431321" cy="120770"/>
            <a:chOff x="7427343" y="310551"/>
            <a:chExt cx="431321" cy="120770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9E8B0DBD-15A9-4885-94BA-AA3EAD5EC22D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1ECCFD1-32D5-42CE-B068-833E3F5110B1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6D16D55A-8695-44D6-885F-6C822D7CA578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3F4284B6-ACAB-4585-A31E-E276724217B2}"/>
              </a:ext>
            </a:extLst>
          </p:cNvPr>
          <p:cNvGrpSpPr/>
          <p:nvPr/>
        </p:nvGrpSpPr>
        <p:grpSpPr>
          <a:xfrm>
            <a:off x="7919415" y="2103210"/>
            <a:ext cx="431321" cy="120770"/>
            <a:chOff x="7427343" y="310551"/>
            <a:chExt cx="431321" cy="120770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61B29A83-5513-40FC-A55E-450D3F5290D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2CFF9CC2-FFA2-49A2-96D7-6BC073B9D2DD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4A622FFB-14A8-46EE-9FAF-A6140BDD1FA7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E525BFB-CBD2-4A88-8063-A61BC74D2609}"/>
              </a:ext>
            </a:extLst>
          </p:cNvPr>
          <p:cNvGrpSpPr/>
          <p:nvPr/>
        </p:nvGrpSpPr>
        <p:grpSpPr>
          <a:xfrm>
            <a:off x="7362644" y="2630776"/>
            <a:ext cx="267419" cy="120770"/>
            <a:chOff x="7453222" y="511635"/>
            <a:chExt cx="267419" cy="120770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3375C070-3AD2-4BB0-B095-B5A93AF651C7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F3A71CB1-E8AF-4553-93DC-A050085A3568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Owal 30">
            <a:extLst>
              <a:ext uri="{FF2B5EF4-FFF2-40B4-BE49-F238E27FC236}">
                <a16:creationId xmlns:a16="http://schemas.microsoft.com/office/drawing/2014/main" id="{852334F8-7807-4554-9F14-9BC14C72FD71}"/>
              </a:ext>
            </a:extLst>
          </p:cNvPr>
          <p:cNvSpPr/>
          <p:nvPr/>
        </p:nvSpPr>
        <p:spPr>
          <a:xfrm>
            <a:off x="7444595" y="2793041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FA3AA367-50A4-40C2-A5C1-D8D1A2FE2668}"/>
              </a:ext>
            </a:extLst>
          </p:cNvPr>
          <p:cNvGrpSpPr/>
          <p:nvPr/>
        </p:nvGrpSpPr>
        <p:grpSpPr>
          <a:xfrm>
            <a:off x="9485110" y="2097336"/>
            <a:ext cx="267419" cy="120770"/>
            <a:chOff x="7453222" y="511635"/>
            <a:chExt cx="267419" cy="120770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F1F39F4F-3E24-4656-B1A0-335FFD93458A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7CF3EFAC-9720-4111-843B-9A2902483EC1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B2742581-0EBD-4B4F-960E-336D35511CA2}"/>
              </a:ext>
            </a:extLst>
          </p:cNvPr>
          <p:cNvGrpSpPr/>
          <p:nvPr/>
        </p:nvGrpSpPr>
        <p:grpSpPr>
          <a:xfrm>
            <a:off x="9135740" y="2097336"/>
            <a:ext cx="267419" cy="120770"/>
            <a:chOff x="7453222" y="511635"/>
            <a:chExt cx="267419" cy="120770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E4027EE9-D5FA-40AD-8566-DF0AF396F17B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ED13BE0E-4CDC-4A3F-BC67-1137C8A24970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1EA009-4F0A-46D6-8008-AFFFD330FB65}"/>
              </a:ext>
            </a:extLst>
          </p:cNvPr>
          <p:cNvGrpSpPr/>
          <p:nvPr/>
        </p:nvGrpSpPr>
        <p:grpSpPr>
          <a:xfrm>
            <a:off x="8743605" y="2107080"/>
            <a:ext cx="267419" cy="120770"/>
            <a:chOff x="7453222" y="511635"/>
            <a:chExt cx="267419" cy="120770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117D4877-3BE9-4596-BBD5-30DB446C3A14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24F0A8E5-6247-406B-9ED4-94EC35FCC9C6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1" name="Owal 40">
            <a:extLst>
              <a:ext uri="{FF2B5EF4-FFF2-40B4-BE49-F238E27FC236}">
                <a16:creationId xmlns:a16="http://schemas.microsoft.com/office/drawing/2014/main" id="{60C967DB-927F-4961-B0FD-71C60AFEDBD1}"/>
              </a:ext>
            </a:extLst>
          </p:cNvPr>
          <p:cNvSpPr/>
          <p:nvPr/>
        </p:nvSpPr>
        <p:spPr>
          <a:xfrm>
            <a:off x="10282870" y="2097336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8F88DF9B-23DA-4B44-BE65-628F6ACBAC02}"/>
              </a:ext>
            </a:extLst>
          </p:cNvPr>
          <p:cNvGrpSpPr/>
          <p:nvPr/>
        </p:nvGrpSpPr>
        <p:grpSpPr>
          <a:xfrm>
            <a:off x="8130761" y="2906589"/>
            <a:ext cx="267419" cy="120770"/>
            <a:chOff x="7453222" y="511635"/>
            <a:chExt cx="267419" cy="120770"/>
          </a:xfrm>
        </p:grpSpPr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19554B48-32C5-4F40-9F29-E66991BDC08A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8961849F-4AA2-481B-A549-BBDA82E53B19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AA751A90-8BE7-46CB-B7C0-01017939E0FD}"/>
              </a:ext>
            </a:extLst>
          </p:cNvPr>
          <p:cNvGrpSpPr/>
          <p:nvPr/>
        </p:nvGrpSpPr>
        <p:grpSpPr>
          <a:xfrm>
            <a:off x="9592940" y="2900715"/>
            <a:ext cx="431321" cy="120770"/>
            <a:chOff x="7427343" y="310551"/>
            <a:chExt cx="431321" cy="120770"/>
          </a:xfrm>
        </p:grpSpPr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5BBD4944-FFC5-4EF6-8026-0AD129D7B95A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0D1FCEA1-2824-496E-9BFE-C777CE306869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DA12C509-AB6F-43AE-A4F1-DF3306C4B000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86BAC65D-25E7-4C66-AE35-D98DD14C6746}"/>
              </a:ext>
            </a:extLst>
          </p:cNvPr>
          <p:cNvGrpSpPr/>
          <p:nvPr/>
        </p:nvGrpSpPr>
        <p:grpSpPr>
          <a:xfrm>
            <a:off x="10123832" y="2896044"/>
            <a:ext cx="431321" cy="120770"/>
            <a:chOff x="7427343" y="310551"/>
            <a:chExt cx="431321" cy="120770"/>
          </a:xfrm>
        </p:grpSpPr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908933F9-02EC-41FA-89E6-B25344013BA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04ECC7FA-F985-44C8-BC69-0FBCEDEEF7C6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A438B82E-D821-4470-8031-23B601DC985E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25B22D85-8338-42B6-BFB6-7B8C5E1E50C8}"/>
              </a:ext>
            </a:extLst>
          </p:cNvPr>
          <p:cNvGrpSpPr/>
          <p:nvPr/>
        </p:nvGrpSpPr>
        <p:grpSpPr>
          <a:xfrm>
            <a:off x="10187979" y="3358628"/>
            <a:ext cx="431321" cy="120770"/>
            <a:chOff x="7427343" y="310551"/>
            <a:chExt cx="431321" cy="120770"/>
          </a:xfrm>
        </p:grpSpPr>
        <p:sp>
          <p:nvSpPr>
            <p:cNvPr id="55" name="Owal 54">
              <a:extLst>
                <a:ext uri="{FF2B5EF4-FFF2-40B4-BE49-F238E27FC236}">
                  <a16:creationId xmlns:a16="http://schemas.microsoft.com/office/drawing/2014/main" id="{C20F53B2-7BA9-4932-B32D-A72DBB93BFD7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wal 55">
              <a:extLst>
                <a:ext uri="{FF2B5EF4-FFF2-40B4-BE49-F238E27FC236}">
                  <a16:creationId xmlns:a16="http://schemas.microsoft.com/office/drawing/2014/main" id="{2CB11B13-21EF-4F5A-A75A-06152492C563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FE549D24-E3FA-49D5-935D-D5185D2D333E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C89010FA-A3E0-4F85-AC8A-32A81E37B904}"/>
              </a:ext>
            </a:extLst>
          </p:cNvPr>
          <p:cNvGrpSpPr/>
          <p:nvPr/>
        </p:nvGrpSpPr>
        <p:grpSpPr>
          <a:xfrm>
            <a:off x="9545495" y="3350406"/>
            <a:ext cx="431321" cy="120770"/>
            <a:chOff x="7427343" y="310551"/>
            <a:chExt cx="431321" cy="120770"/>
          </a:xfrm>
        </p:grpSpPr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DEB5FBEF-2759-4B6B-99A5-7726D2912DF8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E4CCEF36-6CD6-4DC9-AE0E-8B323638F353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6804D0C3-4E83-4239-992F-6A62AD3BAF58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E437AD82-3FAB-430A-BDCE-127F1A1C3AAA}"/>
              </a:ext>
            </a:extLst>
          </p:cNvPr>
          <p:cNvGrpSpPr/>
          <p:nvPr/>
        </p:nvGrpSpPr>
        <p:grpSpPr>
          <a:xfrm>
            <a:off x="9700769" y="3493701"/>
            <a:ext cx="431321" cy="120770"/>
            <a:chOff x="7427343" y="310551"/>
            <a:chExt cx="431321" cy="120770"/>
          </a:xfrm>
        </p:grpSpPr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86FFD9C5-C6B0-4AAF-8239-10821235D884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wal 63">
              <a:extLst>
                <a:ext uri="{FF2B5EF4-FFF2-40B4-BE49-F238E27FC236}">
                  <a16:creationId xmlns:a16="http://schemas.microsoft.com/office/drawing/2014/main" id="{37ED65E6-15F0-4723-AAB7-355C4D49B184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wal 64">
              <a:extLst>
                <a:ext uri="{FF2B5EF4-FFF2-40B4-BE49-F238E27FC236}">
                  <a16:creationId xmlns:a16="http://schemas.microsoft.com/office/drawing/2014/main" id="{434E9606-2F4B-4E99-BE43-1DC6FFB82204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793F3A49-D300-4209-913B-C55E5D289707}"/>
              </a:ext>
            </a:extLst>
          </p:cNvPr>
          <p:cNvGrpSpPr/>
          <p:nvPr/>
        </p:nvGrpSpPr>
        <p:grpSpPr>
          <a:xfrm>
            <a:off x="8022932" y="3709968"/>
            <a:ext cx="267419" cy="120770"/>
            <a:chOff x="7453222" y="511635"/>
            <a:chExt cx="267419" cy="120770"/>
          </a:xfrm>
        </p:grpSpPr>
        <p:sp>
          <p:nvSpPr>
            <p:cNvPr id="67" name="Owal 66">
              <a:extLst>
                <a:ext uri="{FF2B5EF4-FFF2-40B4-BE49-F238E27FC236}">
                  <a16:creationId xmlns:a16="http://schemas.microsoft.com/office/drawing/2014/main" id="{82E20E5B-4F7D-466C-86D9-01A290613232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wal 67">
              <a:extLst>
                <a:ext uri="{FF2B5EF4-FFF2-40B4-BE49-F238E27FC236}">
                  <a16:creationId xmlns:a16="http://schemas.microsoft.com/office/drawing/2014/main" id="{AF996DBB-81E1-4F9D-A48C-6C878A96B540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DAAD7105-B45E-46B0-B4D0-6C8CB70541CD}"/>
              </a:ext>
            </a:extLst>
          </p:cNvPr>
          <p:cNvGrpSpPr/>
          <p:nvPr/>
        </p:nvGrpSpPr>
        <p:grpSpPr>
          <a:xfrm>
            <a:off x="7390864" y="3720477"/>
            <a:ext cx="267419" cy="120770"/>
            <a:chOff x="7453222" y="511635"/>
            <a:chExt cx="267419" cy="120770"/>
          </a:xfrm>
        </p:grpSpPr>
        <p:sp>
          <p:nvSpPr>
            <p:cNvPr id="70" name="Owal 69">
              <a:extLst>
                <a:ext uri="{FF2B5EF4-FFF2-40B4-BE49-F238E27FC236}">
                  <a16:creationId xmlns:a16="http://schemas.microsoft.com/office/drawing/2014/main" id="{15A09404-FCCE-4DA8-8532-07A2B5C933D6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FC59CBB0-2A8A-46D7-BA78-BC5ED0245384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9763B8DF-9B32-4A73-98C1-2B94F2E7F479}"/>
              </a:ext>
            </a:extLst>
          </p:cNvPr>
          <p:cNvGrpSpPr/>
          <p:nvPr/>
        </p:nvGrpSpPr>
        <p:grpSpPr>
          <a:xfrm>
            <a:off x="7384210" y="4357465"/>
            <a:ext cx="267419" cy="120770"/>
            <a:chOff x="7453222" y="511635"/>
            <a:chExt cx="267419" cy="120770"/>
          </a:xfrm>
        </p:grpSpPr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4A19DA21-4F24-4AEE-9D0E-9BD8B7113185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wal 73">
              <a:extLst>
                <a:ext uri="{FF2B5EF4-FFF2-40B4-BE49-F238E27FC236}">
                  <a16:creationId xmlns:a16="http://schemas.microsoft.com/office/drawing/2014/main" id="{589E4426-38F4-4984-BE0C-5E4C7E24DEEA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E86503FB-151A-4FAC-8483-4B4658041B43}"/>
              </a:ext>
            </a:extLst>
          </p:cNvPr>
          <p:cNvGrpSpPr/>
          <p:nvPr/>
        </p:nvGrpSpPr>
        <p:grpSpPr>
          <a:xfrm>
            <a:off x="8816929" y="3703841"/>
            <a:ext cx="267419" cy="120770"/>
            <a:chOff x="7453222" y="511635"/>
            <a:chExt cx="267419" cy="120770"/>
          </a:xfrm>
        </p:grpSpPr>
        <p:sp>
          <p:nvSpPr>
            <p:cNvPr id="76" name="Owal 75">
              <a:extLst>
                <a:ext uri="{FF2B5EF4-FFF2-40B4-BE49-F238E27FC236}">
                  <a16:creationId xmlns:a16="http://schemas.microsoft.com/office/drawing/2014/main" id="{3F4EA646-9036-4CD9-A998-3600040E017C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Owal 76">
              <a:extLst>
                <a:ext uri="{FF2B5EF4-FFF2-40B4-BE49-F238E27FC236}">
                  <a16:creationId xmlns:a16="http://schemas.microsoft.com/office/drawing/2014/main" id="{2A881A8D-AC23-47E6-8A8A-73BE255B968B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8" name="Owal 77">
            <a:extLst>
              <a:ext uri="{FF2B5EF4-FFF2-40B4-BE49-F238E27FC236}">
                <a16:creationId xmlns:a16="http://schemas.microsoft.com/office/drawing/2014/main" id="{711997DF-9452-411F-99ED-427196DE0E06}"/>
              </a:ext>
            </a:extLst>
          </p:cNvPr>
          <p:cNvSpPr/>
          <p:nvPr/>
        </p:nvSpPr>
        <p:spPr>
          <a:xfrm>
            <a:off x="9653325" y="3733002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9" name="Grupa 78">
            <a:extLst>
              <a:ext uri="{FF2B5EF4-FFF2-40B4-BE49-F238E27FC236}">
                <a16:creationId xmlns:a16="http://schemas.microsoft.com/office/drawing/2014/main" id="{B1D2075C-9F5C-48B9-8CED-36D687311548}"/>
              </a:ext>
            </a:extLst>
          </p:cNvPr>
          <p:cNvGrpSpPr/>
          <p:nvPr/>
        </p:nvGrpSpPr>
        <p:grpSpPr>
          <a:xfrm>
            <a:off x="10809265" y="3703179"/>
            <a:ext cx="431321" cy="120770"/>
            <a:chOff x="7427343" y="310551"/>
            <a:chExt cx="431321" cy="120770"/>
          </a:xfrm>
        </p:grpSpPr>
        <p:sp>
          <p:nvSpPr>
            <p:cNvPr id="80" name="Owal 79">
              <a:extLst>
                <a:ext uri="{FF2B5EF4-FFF2-40B4-BE49-F238E27FC236}">
                  <a16:creationId xmlns:a16="http://schemas.microsoft.com/office/drawing/2014/main" id="{3B26AAD1-F824-4055-801A-0009ACE2288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id="{0A01475F-76B7-40F0-AE30-5B1D0F83A7CE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Owal 81">
              <a:extLst>
                <a:ext uri="{FF2B5EF4-FFF2-40B4-BE49-F238E27FC236}">
                  <a16:creationId xmlns:a16="http://schemas.microsoft.com/office/drawing/2014/main" id="{0259D972-51BD-42D9-AFFA-BC26DF3E0D95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3" name="Owal 82">
            <a:extLst>
              <a:ext uri="{FF2B5EF4-FFF2-40B4-BE49-F238E27FC236}">
                <a16:creationId xmlns:a16="http://schemas.microsoft.com/office/drawing/2014/main" id="{E2A54F4A-1AB3-4BC6-BD40-15BC4935DF29}"/>
              </a:ext>
            </a:extLst>
          </p:cNvPr>
          <p:cNvSpPr/>
          <p:nvPr/>
        </p:nvSpPr>
        <p:spPr>
          <a:xfrm>
            <a:off x="10282870" y="369942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AB300CB1-CEF4-447B-9E43-18D5AB56F9E0}"/>
              </a:ext>
            </a:extLst>
          </p:cNvPr>
          <p:cNvGrpSpPr/>
          <p:nvPr/>
        </p:nvGrpSpPr>
        <p:grpSpPr>
          <a:xfrm>
            <a:off x="10123832" y="4511139"/>
            <a:ext cx="431321" cy="120770"/>
            <a:chOff x="7427343" y="310551"/>
            <a:chExt cx="431321" cy="120770"/>
          </a:xfrm>
        </p:grpSpPr>
        <p:sp>
          <p:nvSpPr>
            <p:cNvPr id="85" name="Owal 84">
              <a:extLst>
                <a:ext uri="{FF2B5EF4-FFF2-40B4-BE49-F238E27FC236}">
                  <a16:creationId xmlns:a16="http://schemas.microsoft.com/office/drawing/2014/main" id="{067823D0-83EC-4A28-BABF-4FC489ED0EE6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id="{58ADFBE5-2048-4956-8D01-B98EECE8EE06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Owal 86">
              <a:extLst>
                <a:ext uri="{FF2B5EF4-FFF2-40B4-BE49-F238E27FC236}">
                  <a16:creationId xmlns:a16="http://schemas.microsoft.com/office/drawing/2014/main" id="{56105913-7D8C-4C8B-9F01-934F3F76F91A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3CB89A54-10E8-48EE-83C0-F734A3F2644D}"/>
              </a:ext>
            </a:extLst>
          </p:cNvPr>
          <p:cNvGrpSpPr/>
          <p:nvPr/>
        </p:nvGrpSpPr>
        <p:grpSpPr>
          <a:xfrm>
            <a:off x="8816928" y="4503638"/>
            <a:ext cx="267419" cy="120770"/>
            <a:chOff x="7453222" y="511635"/>
            <a:chExt cx="267419" cy="120770"/>
          </a:xfrm>
        </p:grpSpPr>
        <p:sp>
          <p:nvSpPr>
            <p:cNvPr id="89" name="Owal 88">
              <a:extLst>
                <a:ext uri="{FF2B5EF4-FFF2-40B4-BE49-F238E27FC236}">
                  <a16:creationId xmlns:a16="http://schemas.microsoft.com/office/drawing/2014/main" id="{3183C583-C408-493B-A714-72355AF5F96F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Owal 89">
              <a:extLst>
                <a:ext uri="{FF2B5EF4-FFF2-40B4-BE49-F238E27FC236}">
                  <a16:creationId xmlns:a16="http://schemas.microsoft.com/office/drawing/2014/main" id="{A17A9B87-351C-4A0C-BC0D-A2CC5688CE07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1" name="Grupa 90">
            <a:extLst>
              <a:ext uri="{FF2B5EF4-FFF2-40B4-BE49-F238E27FC236}">
                <a16:creationId xmlns:a16="http://schemas.microsoft.com/office/drawing/2014/main" id="{549CBA03-C34A-4AF7-9D06-7A763D596F16}"/>
              </a:ext>
            </a:extLst>
          </p:cNvPr>
          <p:cNvGrpSpPr/>
          <p:nvPr/>
        </p:nvGrpSpPr>
        <p:grpSpPr>
          <a:xfrm>
            <a:off x="8816928" y="4886468"/>
            <a:ext cx="267419" cy="120770"/>
            <a:chOff x="7453222" y="511635"/>
            <a:chExt cx="267419" cy="120770"/>
          </a:xfrm>
        </p:grpSpPr>
        <p:sp>
          <p:nvSpPr>
            <p:cNvPr id="92" name="Owal 91">
              <a:extLst>
                <a:ext uri="{FF2B5EF4-FFF2-40B4-BE49-F238E27FC236}">
                  <a16:creationId xmlns:a16="http://schemas.microsoft.com/office/drawing/2014/main" id="{647FB33A-E546-47F9-899E-979043744E75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Owal 92">
              <a:extLst>
                <a:ext uri="{FF2B5EF4-FFF2-40B4-BE49-F238E27FC236}">
                  <a16:creationId xmlns:a16="http://schemas.microsoft.com/office/drawing/2014/main" id="{218E2253-4E20-4A9C-A32D-8F7EDB5310E7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141AE2B6-E28E-4340-85DA-53BE9905EE04}"/>
              </a:ext>
            </a:extLst>
          </p:cNvPr>
          <p:cNvGrpSpPr/>
          <p:nvPr/>
        </p:nvGrpSpPr>
        <p:grpSpPr>
          <a:xfrm>
            <a:off x="8816928" y="5090241"/>
            <a:ext cx="267419" cy="120770"/>
            <a:chOff x="7453222" y="511635"/>
            <a:chExt cx="267419" cy="120770"/>
          </a:xfrm>
        </p:grpSpPr>
        <p:sp>
          <p:nvSpPr>
            <p:cNvPr id="95" name="Owal 94">
              <a:extLst>
                <a:ext uri="{FF2B5EF4-FFF2-40B4-BE49-F238E27FC236}">
                  <a16:creationId xmlns:a16="http://schemas.microsoft.com/office/drawing/2014/main" id="{33974338-2FA1-4ACA-BDFC-E417D94C7B89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Owal 95">
              <a:extLst>
                <a:ext uri="{FF2B5EF4-FFF2-40B4-BE49-F238E27FC236}">
                  <a16:creationId xmlns:a16="http://schemas.microsoft.com/office/drawing/2014/main" id="{8C046545-9A83-47DB-B9A0-0A938531F0F8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7" name="Grupa 96">
            <a:extLst>
              <a:ext uri="{FF2B5EF4-FFF2-40B4-BE49-F238E27FC236}">
                <a16:creationId xmlns:a16="http://schemas.microsoft.com/office/drawing/2014/main" id="{B2AFA282-91F1-4CA0-B5AC-6113A8EB67DD}"/>
              </a:ext>
            </a:extLst>
          </p:cNvPr>
          <p:cNvGrpSpPr/>
          <p:nvPr/>
        </p:nvGrpSpPr>
        <p:grpSpPr>
          <a:xfrm>
            <a:off x="8308705" y="4503638"/>
            <a:ext cx="267419" cy="120770"/>
            <a:chOff x="7453222" y="511635"/>
            <a:chExt cx="267419" cy="120770"/>
          </a:xfrm>
        </p:grpSpPr>
        <p:sp>
          <p:nvSpPr>
            <p:cNvPr id="98" name="Owal 97">
              <a:extLst>
                <a:ext uri="{FF2B5EF4-FFF2-40B4-BE49-F238E27FC236}">
                  <a16:creationId xmlns:a16="http://schemas.microsoft.com/office/drawing/2014/main" id="{9D98DD7D-039D-465E-94F2-DF346AB54968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Owal 98">
              <a:extLst>
                <a:ext uri="{FF2B5EF4-FFF2-40B4-BE49-F238E27FC236}">
                  <a16:creationId xmlns:a16="http://schemas.microsoft.com/office/drawing/2014/main" id="{EF35C10D-CD43-459F-9282-A7904181312B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45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8B896-BFB8-4DC4-A79E-41DFB10D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/>
          <a:lstStyle/>
          <a:p>
            <a:r>
              <a:rPr lang="pl-PL" dirty="0"/>
              <a:t>Nasz plakat z wartościami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A4EF86-7750-426B-9985-190CD580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Symbol zastępczy zawartości 7">
            <a:extLst>
              <a:ext uri="{FF2B5EF4-FFF2-40B4-BE49-F238E27FC236}">
                <a16:creationId xmlns:a16="http://schemas.microsoft.com/office/drawing/2014/main" id="{BAE96A7A-8091-4EB9-B5BA-0789D12CBACB}"/>
              </a:ext>
            </a:extLst>
          </p:cNvPr>
          <p:cNvSpPr txBox="1">
            <a:spLocks/>
          </p:cNvSpPr>
          <p:nvPr/>
        </p:nvSpPr>
        <p:spPr>
          <a:xfrm>
            <a:off x="947101" y="1483743"/>
            <a:ext cx="5600163" cy="481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Każdy członek grupy przedstawia swój projekt plakatu z wartościami.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Członkowie zespołu za pomocą kropek wybierają </a:t>
            </a:r>
            <a:r>
              <a:rPr lang="pl-PL" b="1" dirty="0">
                <a:solidFill>
                  <a:srgbClr val="C00000"/>
                </a:solidFill>
              </a:rPr>
              <a:t>najlepszy</a:t>
            </a:r>
            <a:r>
              <a:rPr lang="pl-PL" dirty="0"/>
              <a:t> ich zdaniem </a:t>
            </a:r>
            <a:r>
              <a:rPr lang="pl-PL" b="1" dirty="0">
                <a:solidFill>
                  <a:srgbClr val="C00000"/>
                </a:solidFill>
              </a:rPr>
              <a:t>plakat</a:t>
            </a:r>
          </a:p>
          <a:p>
            <a:pPr marL="0" indent="0">
              <a:buNone/>
            </a:pPr>
            <a:r>
              <a:rPr lang="pl-PL" dirty="0"/>
              <a:t>Każdy członek zespołu ma do dyspozycji: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</a:rPr>
              <a:t>6</a:t>
            </a:r>
            <a:r>
              <a:rPr lang="pl-PL" b="1" dirty="0">
                <a:solidFill>
                  <a:srgbClr val="C00000"/>
                </a:solidFill>
              </a:rPr>
              <a:t> kropek </a:t>
            </a:r>
            <a:r>
              <a:rPr lang="pl-PL" dirty="0"/>
              <a:t>w konfiguracji: </a:t>
            </a:r>
            <a:r>
              <a:rPr lang="pl-PL" sz="1500" dirty="0">
                <a:sym typeface="Webdings" panose="05030102010509060703" pitchFamily="18" charset="2"/>
              </a:rPr>
              <a:t>   ,     ,   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Wg własnego uznania, rysując kropki przy projekcie, wyróżnia te projekty, które najbardziej mu się podobają. Można głosować na swój projekt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Projekt z </a:t>
            </a:r>
            <a:r>
              <a:rPr lang="pl-PL" b="1" dirty="0">
                <a:solidFill>
                  <a:srgbClr val="C00000"/>
                </a:solidFill>
                <a:sym typeface="Webdings" panose="05030102010509060703" pitchFamily="18" charset="2"/>
              </a:rPr>
              <a:t>największą liczbą kropek </a:t>
            </a:r>
            <a:r>
              <a:rPr lang="pl-PL" dirty="0">
                <a:sym typeface="Webdings" panose="05030102010509060703" pitchFamily="18" charset="2"/>
              </a:rPr>
              <a:t>– stają się </a:t>
            </a:r>
            <a:r>
              <a:rPr lang="pl-PL" b="1" dirty="0">
                <a:solidFill>
                  <a:srgbClr val="C00000"/>
                </a:solidFill>
                <a:sym typeface="Webdings" panose="05030102010509060703" pitchFamily="18" charset="2"/>
              </a:rPr>
              <a:t>elementem tożsamości grupy.</a:t>
            </a:r>
          </a:p>
          <a:p>
            <a:pPr marL="0" indent="0">
              <a:buNone/>
            </a:pPr>
            <a:r>
              <a:rPr lang="pl-PL" dirty="0">
                <a:sym typeface="Webdings" panose="05030102010509060703" pitchFamily="18" charset="2"/>
              </a:rPr>
              <a:t>Jeśli kilka projektów będzie miało tę samą liczbę kropek. Zabawę zaczynamy od nowa, wyłącznie dla najlepszych projektów.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75FD00D-3CBB-4A04-9F71-16C3B5345085}"/>
              </a:ext>
            </a:extLst>
          </p:cNvPr>
          <p:cNvSpPr/>
          <p:nvPr/>
        </p:nvSpPr>
        <p:spPr>
          <a:xfrm>
            <a:off x="7233615" y="2001330"/>
            <a:ext cx="1199072" cy="1026538"/>
          </a:xfrm>
          <a:prstGeom prst="roundRect">
            <a:avLst/>
          </a:prstGeom>
          <a:ln w="28575">
            <a:solidFill>
              <a:srgbClr val="0DA4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1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FA2A689-3B94-4C1F-B51C-9871CCA7F15C}"/>
              </a:ext>
            </a:extLst>
          </p:cNvPr>
          <p:cNvSpPr/>
          <p:nvPr/>
        </p:nvSpPr>
        <p:spPr>
          <a:xfrm>
            <a:off x="8700106" y="2001330"/>
            <a:ext cx="1199072" cy="1026538"/>
          </a:xfrm>
          <a:prstGeom prst="roundRect">
            <a:avLst/>
          </a:prstGeom>
          <a:ln w="28575">
            <a:solidFill>
              <a:srgbClr val="161D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2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CE4D4DD-1691-4856-943E-B0E5BCD55CF1}"/>
              </a:ext>
            </a:extLst>
          </p:cNvPr>
          <p:cNvSpPr/>
          <p:nvPr/>
        </p:nvSpPr>
        <p:spPr>
          <a:xfrm>
            <a:off x="10166597" y="2001330"/>
            <a:ext cx="1199072" cy="1026538"/>
          </a:xfrm>
          <a:prstGeom prst="roundRect">
            <a:avLst/>
          </a:prstGeom>
          <a:ln w="28575">
            <a:solidFill>
              <a:srgbClr val="E7442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3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F2C3DEB-58B4-48D1-B5F7-C4231BAADBBD}"/>
              </a:ext>
            </a:extLst>
          </p:cNvPr>
          <p:cNvSpPr/>
          <p:nvPr/>
        </p:nvSpPr>
        <p:spPr>
          <a:xfrm>
            <a:off x="8018619" y="2804709"/>
            <a:ext cx="1199072" cy="1026538"/>
          </a:xfrm>
          <a:prstGeom prst="roundRect">
            <a:avLst/>
          </a:prstGeom>
          <a:ln w="28575">
            <a:solidFill>
              <a:srgbClr val="1B9C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4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8EF9034-A79A-40A5-8592-9C768053873A}"/>
              </a:ext>
            </a:extLst>
          </p:cNvPr>
          <p:cNvSpPr/>
          <p:nvPr/>
        </p:nvSpPr>
        <p:spPr>
          <a:xfrm>
            <a:off x="9485110" y="2804709"/>
            <a:ext cx="1199072" cy="1026538"/>
          </a:xfrm>
          <a:prstGeom prst="roundRect">
            <a:avLst/>
          </a:prstGeom>
          <a:ln w="28575">
            <a:solidFill>
              <a:srgbClr val="FFC30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5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5E0B62F-576E-4EF3-9AB1-B457D8185E73}"/>
              </a:ext>
            </a:extLst>
          </p:cNvPr>
          <p:cNvSpPr/>
          <p:nvPr/>
        </p:nvSpPr>
        <p:spPr>
          <a:xfrm>
            <a:off x="7233615" y="3614471"/>
            <a:ext cx="1199072" cy="1026538"/>
          </a:xfrm>
          <a:prstGeom prst="roundRect">
            <a:avLst/>
          </a:prstGeom>
          <a:ln w="28575">
            <a:solidFill>
              <a:srgbClr val="0DA4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0DA4C1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6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6506766-0A0A-4E55-9F44-51149B31EF43}"/>
              </a:ext>
            </a:extLst>
          </p:cNvPr>
          <p:cNvSpPr/>
          <p:nvPr/>
        </p:nvSpPr>
        <p:spPr>
          <a:xfrm>
            <a:off x="8700106" y="3614471"/>
            <a:ext cx="1199072" cy="1026538"/>
          </a:xfrm>
          <a:prstGeom prst="roundRect">
            <a:avLst/>
          </a:prstGeom>
          <a:ln w="28575">
            <a:solidFill>
              <a:srgbClr val="161D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61D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7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169574C-AD41-4DF2-83A8-124203AA9DF5}"/>
              </a:ext>
            </a:extLst>
          </p:cNvPr>
          <p:cNvSpPr/>
          <p:nvPr/>
        </p:nvSpPr>
        <p:spPr>
          <a:xfrm>
            <a:off x="10166597" y="3614471"/>
            <a:ext cx="1199072" cy="1026538"/>
          </a:xfrm>
          <a:prstGeom prst="roundRect">
            <a:avLst/>
          </a:prstGeom>
          <a:ln w="28575">
            <a:solidFill>
              <a:srgbClr val="E7442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E74424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8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81FD3F52-405B-47DE-BD79-ACBCF67CFC69}"/>
              </a:ext>
            </a:extLst>
          </p:cNvPr>
          <p:cNvSpPr/>
          <p:nvPr/>
        </p:nvSpPr>
        <p:spPr>
          <a:xfrm>
            <a:off x="8018619" y="4417850"/>
            <a:ext cx="1199072" cy="1026538"/>
          </a:xfrm>
          <a:prstGeom prst="roundRect">
            <a:avLst/>
          </a:prstGeom>
          <a:ln w="28575">
            <a:solidFill>
              <a:srgbClr val="1B9C4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</a:t>
            </a:r>
          </a:p>
          <a:p>
            <a:pPr algn="ctr"/>
            <a:r>
              <a:rPr lang="pl-PL" dirty="0">
                <a:solidFill>
                  <a:srgbClr val="1B9C49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9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3A1F431C-36CC-4E71-9B7A-C7715E97A881}"/>
              </a:ext>
            </a:extLst>
          </p:cNvPr>
          <p:cNvSpPr/>
          <p:nvPr/>
        </p:nvSpPr>
        <p:spPr>
          <a:xfrm>
            <a:off x="9485110" y="4417850"/>
            <a:ext cx="1199072" cy="1026538"/>
          </a:xfrm>
          <a:prstGeom prst="roundRect">
            <a:avLst/>
          </a:prstGeom>
          <a:ln w="28575">
            <a:solidFill>
              <a:srgbClr val="FFC30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FFC302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Projekt 10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D8FAD824-1ED8-4B7E-83B8-F1872D90F184}"/>
              </a:ext>
            </a:extLst>
          </p:cNvPr>
          <p:cNvGrpSpPr/>
          <p:nvPr/>
        </p:nvGrpSpPr>
        <p:grpSpPr>
          <a:xfrm>
            <a:off x="7375584" y="2103210"/>
            <a:ext cx="431321" cy="120770"/>
            <a:chOff x="7427343" y="310551"/>
            <a:chExt cx="431321" cy="120770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9E8B0DBD-15A9-4885-94BA-AA3EAD5EC22D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1ECCFD1-32D5-42CE-B068-833E3F5110B1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6D16D55A-8695-44D6-885F-6C822D7CA578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3F4284B6-ACAB-4585-A31E-E276724217B2}"/>
              </a:ext>
            </a:extLst>
          </p:cNvPr>
          <p:cNvGrpSpPr/>
          <p:nvPr/>
        </p:nvGrpSpPr>
        <p:grpSpPr>
          <a:xfrm>
            <a:off x="7919415" y="2103210"/>
            <a:ext cx="431321" cy="120770"/>
            <a:chOff x="7427343" y="310551"/>
            <a:chExt cx="431321" cy="120770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61B29A83-5513-40FC-A55E-450D3F5290D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2CFF9CC2-FFA2-49A2-96D7-6BC073B9D2DD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4A622FFB-14A8-46EE-9FAF-A6140BDD1FA7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E525BFB-CBD2-4A88-8063-A61BC74D2609}"/>
              </a:ext>
            </a:extLst>
          </p:cNvPr>
          <p:cNvGrpSpPr/>
          <p:nvPr/>
        </p:nvGrpSpPr>
        <p:grpSpPr>
          <a:xfrm>
            <a:off x="7362644" y="2630776"/>
            <a:ext cx="267419" cy="120770"/>
            <a:chOff x="7453222" y="511635"/>
            <a:chExt cx="267419" cy="120770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3375C070-3AD2-4BB0-B095-B5A93AF651C7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F3A71CB1-E8AF-4553-93DC-A050085A3568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Owal 30">
            <a:extLst>
              <a:ext uri="{FF2B5EF4-FFF2-40B4-BE49-F238E27FC236}">
                <a16:creationId xmlns:a16="http://schemas.microsoft.com/office/drawing/2014/main" id="{852334F8-7807-4554-9F14-9BC14C72FD71}"/>
              </a:ext>
            </a:extLst>
          </p:cNvPr>
          <p:cNvSpPr/>
          <p:nvPr/>
        </p:nvSpPr>
        <p:spPr>
          <a:xfrm>
            <a:off x="7444595" y="2793041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FA3AA367-50A4-40C2-A5C1-D8D1A2FE2668}"/>
              </a:ext>
            </a:extLst>
          </p:cNvPr>
          <p:cNvGrpSpPr/>
          <p:nvPr/>
        </p:nvGrpSpPr>
        <p:grpSpPr>
          <a:xfrm>
            <a:off x="9485110" y="2097336"/>
            <a:ext cx="267419" cy="120770"/>
            <a:chOff x="7453222" y="511635"/>
            <a:chExt cx="267419" cy="120770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F1F39F4F-3E24-4656-B1A0-335FFD93458A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7CF3EFAC-9720-4111-843B-9A2902483EC1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B2742581-0EBD-4B4F-960E-336D35511CA2}"/>
              </a:ext>
            </a:extLst>
          </p:cNvPr>
          <p:cNvGrpSpPr/>
          <p:nvPr/>
        </p:nvGrpSpPr>
        <p:grpSpPr>
          <a:xfrm>
            <a:off x="9135740" y="2097336"/>
            <a:ext cx="267419" cy="120770"/>
            <a:chOff x="7453222" y="511635"/>
            <a:chExt cx="267419" cy="120770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E4027EE9-D5FA-40AD-8566-DF0AF396F17B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ED13BE0E-4CDC-4A3F-BC67-1137C8A24970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1EA009-4F0A-46D6-8008-AFFFD330FB65}"/>
              </a:ext>
            </a:extLst>
          </p:cNvPr>
          <p:cNvGrpSpPr/>
          <p:nvPr/>
        </p:nvGrpSpPr>
        <p:grpSpPr>
          <a:xfrm>
            <a:off x="8743605" y="2107080"/>
            <a:ext cx="267419" cy="120770"/>
            <a:chOff x="7453222" y="511635"/>
            <a:chExt cx="267419" cy="120770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117D4877-3BE9-4596-BBD5-30DB446C3A14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24F0A8E5-6247-406B-9ED4-94EC35FCC9C6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1" name="Owal 40">
            <a:extLst>
              <a:ext uri="{FF2B5EF4-FFF2-40B4-BE49-F238E27FC236}">
                <a16:creationId xmlns:a16="http://schemas.microsoft.com/office/drawing/2014/main" id="{60C967DB-927F-4961-B0FD-71C60AFEDBD1}"/>
              </a:ext>
            </a:extLst>
          </p:cNvPr>
          <p:cNvSpPr/>
          <p:nvPr/>
        </p:nvSpPr>
        <p:spPr>
          <a:xfrm>
            <a:off x="10282870" y="2097336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8F88DF9B-23DA-4B44-BE65-628F6ACBAC02}"/>
              </a:ext>
            </a:extLst>
          </p:cNvPr>
          <p:cNvGrpSpPr/>
          <p:nvPr/>
        </p:nvGrpSpPr>
        <p:grpSpPr>
          <a:xfrm>
            <a:off x="8130761" y="2906589"/>
            <a:ext cx="267419" cy="120770"/>
            <a:chOff x="7453222" y="511635"/>
            <a:chExt cx="267419" cy="120770"/>
          </a:xfrm>
        </p:grpSpPr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19554B48-32C5-4F40-9F29-E66991BDC08A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8961849F-4AA2-481B-A549-BBDA82E53B19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AA751A90-8BE7-46CB-B7C0-01017939E0FD}"/>
              </a:ext>
            </a:extLst>
          </p:cNvPr>
          <p:cNvGrpSpPr/>
          <p:nvPr/>
        </p:nvGrpSpPr>
        <p:grpSpPr>
          <a:xfrm>
            <a:off x="9592940" y="2900715"/>
            <a:ext cx="431321" cy="120770"/>
            <a:chOff x="7427343" y="310551"/>
            <a:chExt cx="431321" cy="120770"/>
          </a:xfrm>
        </p:grpSpPr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5BBD4944-FFC5-4EF6-8026-0AD129D7B95A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0D1FCEA1-2824-496E-9BFE-C777CE306869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DA12C509-AB6F-43AE-A4F1-DF3306C4B000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86BAC65D-25E7-4C66-AE35-D98DD14C6746}"/>
              </a:ext>
            </a:extLst>
          </p:cNvPr>
          <p:cNvGrpSpPr/>
          <p:nvPr/>
        </p:nvGrpSpPr>
        <p:grpSpPr>
          <a:xfrm>
            <a:off x="10123832" y="2896044"/>
            <a:ext cx="431321" cy="120770"/>
            <a:chOff x="7427343" y="310551"/>
            <a:chExt cx="431321" cy="120770"/>
          </a:xfrm>
        </p:grpSpPr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908933F9-02EC-41FA-89E6-B25344013BA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04ECC7FA-F985-44C8-BC69-0FBCEDEEF7C6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A438B82E-D821-4470-8031-23B601DC985E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25B22D85-8338-42B6-BFB6-7B8C5E1E50C8}"/>
              </a:ext>
            </a:extLst>
          </p:cNvPr>
          <p:cNvGrpSpPr/>
          <p:nvPr/>
        </p:nvGrpSpPr>
        <p:grpSpPr>
          <a:xfrm>
            <a:off x="10187979" y="3358628"/>
            <a:ext cx="431321" cy="120770"/>
            <a:chOff x="7427343" y="310551"/>
            <a:chExt cx="431321" cy="120770"/>
          </a:xfrm>
        </p:grpSpPr>
        <p:sp>
          <p:nvSpPr>
            <p:cNvPr id="55" name="Owal 54">
              <a:extLst>
                <a:ext uri="{FF2B5EF4-FFF2-40B4-BE49-F238E27FC236}">
                  <a16:creationId xmlns:a16="http://schemas.microsoft.com/office/drawing/2014/main" id="{C20F53B2-7BA9-4932-B32D-A72DBB93BFD7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wal 55">
              <a:extLst>
                <a:ext uri="{FF2B5EF4-FFF2-40B4-BE49-F238E27FC236}">
                  <a16:creationId xmlns:a16="http://schemas.microsoft.com/office/drawing/2014/main" id="{2CB11B13-21EF-4F5A-A75A-06152492C563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FE549D24-E3FA-49D5-935D-D5185D2D333E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C89010FA-A3E0-4F85-AC8A-32A81E37B904}"/>
              </a:ext>
            </a:extLst>
          </p:cNvPr>
          <p:cNvGrpSpPr/>
          <p:nvPr/>
        </p:nvGrpSpPr>
        <p:grpSpPr>
          <a:xfrm>
            <a:off x="9545495" y="3350406"/>
            <a:ext cx="431321" cy="120770"/>
            <a:chOff x="7427343" y="310551"/>
            <a:chExt cx="431321" cy="120770"/>
          </a:xfrm>
        </p:grpSpPr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DEB5FBEF-2759-4B6B-99A5-7726D2912DF8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E4CCEF36-6CD6-4DC9-AE0E-8B323638F353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6804D0C3-4E83-4239-992F-6A62AD3BAF58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E437AD82-3FAB-430A-BDCE-127F1A1C3AAA}"/>
              </a:ext>
            </a:extLst>
          </p:cNvPr>
          <p:cNvGrpSpPr/>
          <p:nvPr/>
        </p:nvGrpSpPr>
        <p:grpSpPr>
          <a:xfrm>
            <a:off x="9700769" y="3493701"/>
            <a:ext cx="431321" cy="120770"/>
            <a:chOff x="7427343" y="310551"/>
            <a:chExt cx="431321" cy="120770"/>
          </a:xfrm>
        </p:grpSpPr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86FFD9C5-C6B0-4AAF-8239-10821235D884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wal 63">
              <a:extLst>
                <a:ext uri="{FF2B5EF4-FFF2-40B4-BE49-F238E27FC236}">
                  <a16:creationId xmlns:a16="http://schemas.microsoft.com/office/drawing/2014/main" id="{37ED65E6-15F0-4723-AAB7-355C4D49B184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wal 64">
              <a:extLst>
                <a:ext uri="{FF2B5EF4-FFF2-40B4-BE49-F238E27FC236}">
                  <a16:creationId xmlns:a16="http://schemas.microsoft.com/office/drawing/2014/main" id="{434E9606-2F4B-4E99-BE43-1DC6FFB82204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793F3A49-D300-4209-913B-C55E5D289707}"/>
              </a:ext>
            </a:extLst>
          </p:cNvPr>
          <p:cNvGrpSpPr/>
          <p:nvPr/>
        </p:nvGrpSpPr>
        <p:grpSpPr>
          <a:xfrm>
            <a:off x="8022932" y="3709968"/>
            <a:ext cx="267419" cy="120770"/>
            <a:chOff x="7453222" y="511635"/>
            <a:chExt cx="267419" cy="120770"/>
          </a:xfrm>
        </p:grpSpPr>
        <p:sp>
          <p:nvSpPr>
            <p:cNvPr id="67" name="Owal 66">
              <a:extLst>
                <a:ext uri="{FF2B5EF4-FFF2-40B4-BE49-F238E27FC236}">
                  <a16:creationId xmlns:a16="http://schemas.microsoft.com/office/drawing/2014/main" id="{82E20E5B-4F7D-466C-86D9-01A290613232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wal 67">
              <a:extLst>
                <a:ext uri="{FF2B5EF4-FFF2-40B4-BE49-F238E27FC236}">
                  <a16:creationId xmlns:a16="http://schemas.microsoft.com/office/drawing/2014/main" id="{AF996DBB-81E1-4F9D-A48C-6C878A96B540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DAAD7105-B45E-46B0-B4D0-6C8CB70541CD}"/>
              </a:ext>
            </a:extLst>
          </p:cNvPr>
          <p:cNvGrpSpPr/>
          <p:nvPr/>
        </p:nvGrpSpPr>
        <p:grpSpPr>
          <a:xfrm>
            <a:off x="7390864" y="3720477"/>
            <a:ext cx="267419" cy="120770"/>
            <a:chOff x="7453222" y="511635"/>
            <a:chExt cx="267419" cy="120770"/>
          </a:xfrm>
        </p:grpSpPr>
        <p:sp>
          <p:nvSpPr>
            <p:cNvPr id="70" name="Owal 69">
              <a:extLst>
                <a:ext uri="{FF2B5EF4-FFF2-40B4-BE49-F238E27FC236}">
                  <a16:creationId xmlns:a16="http://schemas.microsoft.com/office/drawing/2014/main" id="{15A09404-FCCE-4DA8-8532-07A2B5C933D6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FC59CBB0-2A8A-46D7-BA78-BC5ED0245384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9763B8DF-9B32-4A73-98C1-2B94F2E7F479}"/>
              </a:ext>
            </a:extLst>
          </p:cNvPr>
          <p:cNvGrpSpPr/>
          <p:nvPr/>
        </p:nvGrpSpPr>
        <p:grpSpPr>
          <a:xfrm>
            <a:off x="7384210" y="4357465"/>
            <a:ext cx="267419" cy="120770"/>
            <a:chOff x="7453222" y="511635"/>
            <a:chExt cx="267419" cy="120770"/>
          </a:xfrm>
        </p:grpSpPr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4A19DA21-4F24-4AEE-9D0E-9BD8B7113185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wal 73">
              <a:extLst>
                <a:ext uri="{FF2B5EF4-FFF2-40B4-BE49-F238E27FC236}">
                  <a16:creationId xmlns:a16="http://schemas.microsoft.com/office/drawing/2014/main" id="{589E4426-38F4-4984-BE0C-5E4C7E24DEEA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E86503FB-151A-4FAC-8483-4B4658041B43}"/>
              </a:ext>
            </a:extLst>
          </p:cNvPr>
          <p:cNvGrpSpPr/>
          <p:nvPr/>
        </p:nvGrpSpPr>
        <p:grpSpPr>
          <a:xfrm>
            <a:off x="8816929" y="3703841"/>
            <a:ext cx="267419" cy="120770"/>
            <a:chOff x="7453222" y="511635"/>
            <a:chExt cx="267419" cy="120770"/>
          </a:xfrm>
        </p:grpSpPr>
        <p:sp>
          <p:nvSpPr>
            <p:cNvPr id="76" name="Owal 75">
              <a:extLst>
                <a:ext uri="{FF2B5EF4-FFF2-40B4-BE49-F238E27FC236}">
                  <a16:creationId xmlns:a16="http://schemas.microsoft.com/office/drawing/2014/main" id="{3F4EA646-9036-4CD9-A998-3600040E017C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Owal 76">
              <a:extLst>
                <a:ext uri="{FF2B5EF4-FFF2-40B4-BE49-F238E27FC236}">
                  <a16:creationId xmlns:a16="http://schemas.microsoft.com/office/drawing/2014/main" id="{2A881A8D-AC23-47E6-8A8A-73BE255B968B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8" name="Owal 77">
            <a:extLst>
              <a:ext uri="{FF2B5EF4-FFF2-40B4-BE49-F238E27FC236}">
                <a16:creationId xmlns:a16="http://schemas.microsoft.com/office/drawing/2014/main" id="{711997DF-9452-411F-99ED-427196DE0E06}"/>
              </a:ext>
            </a:extLst>
          </p:cNvPr>
          <p:cNvSpPr/>
          <p:nvPr/>
        </p:nvSpPr>
        <p:spPr>
          <a:xfrm>
            <a:off x="9653325" y="3733002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9" name="Grupa 78">
            <a:extLst>
              <a:ext uri="{FF2B5EF4-FFF2-40B4-BE49-F238E27FC236}">
                <a16:creationId xmlns:a16="http://schemas.microsoft.com/office/drawing/2014/main" id="{B1D2075C-9F5C-48B9-8CED-36D687311548}"/>
              </a:ext>
            </a:extLst>
          </p:cNvPr>
          <p:cNvGrpSpPr/>
          <p:nvPr/>
        </p:nvGrpSpPr>
        <p:grpSpPr>
          <a:xfrm>
            <a:off x="10809265" y="3703179"/>
            <a:ext cx="431321" cy="120770"/>
            <a:chOff x="7427343" y="310551"/>
            <a:chExt cx="431321" cy="120770"/>
          </a:xfrm>
        </p:grpSpPr>
        <p:sp>
          <p:nvSpPr>
            <p:cNvPr id="80" name="Owal 79">
              <a:extLst>
                <a:ext uri="{FF2B5EF4-FFF2-40B4-BE49-F238E27FC236}">
                  <a16:creationId xmlns:a16="http://schemas.microsoft.com/office/drawing/2014/main" id="{3B26AAD1-F824-4055-801A-0009ACE22882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id="{0A01475F-76B7-40F0-AE30-5B1D0F83A7CE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Owal 81">
              <a:extLst>
                <a:ext uri="{FF2B5EF4-FFF2-40B4-BE49-F238E27FC236}">
                  <a16:creationId xmlns:a16="http://schemas.microsoft.com/office/drawing/2014/main" id="{0259D972-51BD-42D9-AFFA-BC26DF3E0D95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3" name="Owal 82">
            <a:extLst>
              <a:ext uri="{FF2B5EF4-FFF2-40B4-BE49-F238E27FC236}">
                <a16:creationId xmlns:a16="http://schemas.microsoft.com/office/drawing/2014/main" id="{E2A54F4A-1AB3-4BC6-BD40-15BC4935DF29}"/>
              </a:ext>
            </a:extLst>
          </p:cNvPr>
          <p:cNvSpPr/>
          <p:nvPr/>
        </p:nvSpPr>
        <p:spPr>
          <a:xfrm>
            <a:off x="10282870" y="3699423"/>
            <a:ext cx="120770" cy="120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AB300CB1-CEF4-447B-9E43-18D5AB56F9E0}"/>
              </a:ext>
            </a:extLst>
          </p:cNvPr>
          <p:cNvGrpSpPr/>
          <p:nvPr/>
        </p:nvGrpSpPr>
        <p:grpSpPr>
          <a:xfrm>
            <a:off x="10123832" y="4511139"/>
            <a:ext cx="431321" cy="120770"/>
            <a:chOff x="7427343" y="310551"/>
            <a:chExt cx="431321" cy="120770"/>
          </a:xfrm>
        </p:grpSpPr>
        <p:sp>
          <p:nvSpPr>
            <p:cNvPr id="85" name="Owal 84">
              <a:extLst>
                <a:ext uri="{FF2B5EF4-FFF2-40B4-BE49-F238E27FC236}">
                  <a16:creationId xmlns:a16="http://schemas.microsoft.com/office/drawing/2014/main" id="{067823D0-83EC-4A28-BABF-4FC489ED0EE6}"/>
                </a:ext>
              </a:extLst>
            </p:cNvPr>
            <p:cNvSpPr/>
            <p:nvPr/>
          </p:nvSpPr>
          <p:spPr>
            <a:xfrm>
              <a:off x="7427343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id="{58ADFBE5-2048-4956-8D01-B98EECE8EE06}"/>
                </a:ext>
              </a:extLst>
            </p:cNvPr>
            <p:cNvSpPr/>
            <p:nvPr/>
          </p:nvSpPr>
          <p:spPr>
            <a:xfrm>
              <a:off x="7591245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Owal 86">
              <a:extLst>
                <a:ext uri="{FF2B5EF4-FFF2-40B4-BE49-F238E27FC236}">
                  <a16:creationId xmlns:a16="http://schemas.microsoft.com/office/drawing/2014/main" id="{56105913-7D8C-4C8B-9F01-934F3F76F91A}"/>
                </a:ext>
              </a:extLst>
            </p:cNvPr>
            <p:cNvSpPr/>
            <p:nvPr/>
          </p:nvSpPr>
          <p:spPr>
            <a:xfrm>
              <a:off x="7737894" y="310551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3CB89A54-10E8-48EE-83C0-F734A3F2644D}"/>
              </a:ext>
            </a:extLst>
          </p:cNvPr>
          <p:cNvGrpSpPr/>
          <p:nvPr/>
        </p:nvGrpSpPr>
        <p:grpSpPr>
          <a:xfrm>
            <a:off x="8816928" y="4503638"/>
            <a:ext cx="267419" cy="120770"/>
            <a:chOff x="7453222" y="511635"/>
            <a:chExt cx="267419" cy="120770"/>
          </a:xfrm>
        </p:grpSpPr>
        <p:sp>
          <p:nvSpPr>
            <p:cNvPr id="89" name="Owal 88">
              <a:extLst>
                <a:ext uri="{FF2B5EF4-FFF2-40B4-BE49-F238E27FC236}">
                  <a16:creationId xmlns:a16="http://schemas.microsoft.com/office/drawing/2014/main" id="{3183C583-C408-493B-A714-72355AF5F96F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Owal 89">
              <a:extLst>
                <a:ext uri="{FF2B5EF4-FFF2-40B4-BE49-F238E27FC236}">
                  <a16:creationId xmlns:a16="http://schemas.microsoft.com/office/drawing/2014/main" id="{A17A9B87-351C-4A0C-BC0D-A2CC5688CE07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1" name="Grupa 90">
            <a:extLst>
              <a:ext uri="{FF2B5EF4-FFF2-40B4-BE49-F238E27FC236}">
                <a16:creationId xmlns:a16="http://schemas.microsoft.com/office/drawing/2014/main" id="{549CBA03-C34A-4AF7-9D06-7A763D596F16}"/>
              </a:ext>
            </a:extLst>
          </p:cNvPr>
          <p:cNvGrpSpPr/>
          <p:nvPr/>
        </p:nvGrpSpPr>
        <p:grpSpPr>
          <a:xfrm>
            <a:off x="8816928" y="4886468"/>
            <a:ext cx="267419" cy="120770"/>
            <a:chOff x="7453222" y="511635"/>
            <a:chExt cx="267419" cy="120770"/>
          </a:xfrm>
        </p:grpSpPr>
        <p:sp>
          <p:nvSpPr>
            <p:cNvPr id="92" name="Owal 91">
              <a:extLst>
                <a:ext uri="{FF2B5EF4-FFF2-40B4-BE49-F238E27FC236}">
                  <a16:creationId xmlns:a16="http://schemas.microsoft.com/office/drawing/2014/main" id="{647FB33A-E546-47F9-899E-979043744E75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Owal 92">
              <a:extLst>
                <a:ext uri="{FF2B5EF4-FFF2-40B4-BE49-F238E27FC236}">
                  <a16:creationId xmlns:a16="http://schemas.microsoft.com/office/drawing/2014/main" id="{218E2253-4E20-4A9C-A32D-8F7EDB5310E7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141AE2B6-E28E-4340-85DA-53BE9905EE04}"/>
              </a:ext>
            </a:extLst>
          </p:cNvPr>
          <p:cNvGrpSpPr/>
          <p:nvPr/>
        </p:nvGrpSpPr>
        <p:grpSpPr>
          <a:xfrm>
            <a:off x="8816928" y="5090241"/>
            <a:ext cx="267419" cy="120770"/>
            <a:chOff x="7453222" y="511635"/>
            <a:chExt cx="267419" cy="120770"/>
          </a:xfrm>
        </p:grpSpPr>
        <p:sp>
          <p:nvSpPr>
            <p:cNvPr id="95" name="Owal 94">
              <a:extLst>
                <a:ext uri="{FF2B5EF4-FFF2-40B4-BE49-F238E27FC236}">
                  <a16:creationId xmlns:a16="http://schemas.microsoft.com/office/drawing/2014/main" id="{33974338-2FA1-4ACA-BDFC-E417D94C7B89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Owal 95">
              <a:extLst>
                <a:ext uri="{FF2B5EF4-FFF2-40B4-BE49-F238E27FC236}">
                  <a16:creationId xmlns:a16="http://schemas.microsoft.com/office/drawing/2014/main" id="{8C046545-9A83-47DB-B9A0-0A938531F0F8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7" name="Grupa 96">
            <a:extLst>
              <a:ext uri="{FF2B5EF4-FFF2-40B4-BE49-F238E27FC236}">
                <a16:creationId xmlns:a16="http://schemas.microsoft.com/office/drawing/2014/main" id="{B2AFA282-91F1-4CA0-B5AC-6113A8EB67DD}"/>
              </a:ext>
            </a:extLst>
          </p:cNvPr>
          <p:cNvGrpSpPr/>
          <p:nvPr/>
        </p:nvGrpSpPr>
        <p:grpSpPr>
          <a:xfrm>
            <a:off x="8308705" y="4503638"/>
            <a:ext cx="267419" cy="120770"/>
            <a:chOff x="7453222" y="511635"/>
            <a:chExt cx="267419" cy="120770"/>
          </a:xfrm>
        </p:grpSpPr>
        <p:sp>
          <p:nvSpPr>
            <p:cNvPr id="98" name="Owal 97">
              <a:extLst>
                <a:ext uri="{FF2B5EF4-FFF2-40B4-BE49-F238E27FC236}">
                  <a16:creationId xmlns:a16="http://schemas.microsoft.com/office/drawing/2014/main" id="{9D98DD7D-039D-465E-94F2-DF346AB54968}"/>
                </a:ext>
              </a:extLst>
            </p:cNvPr>
            <p:cNvSpPr/>
            <p:nvPr/>
          </p:nvSpPr>
          <p:spPr>
            <a:xfrm>
              <a:off x="7453222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Owal 98">
              <a:extLst>
                <a:ext uri="{FF2B5EF4-FFF2-40B4-BE49-F238E27FC236}">
                  <a16:creationId xmlns:a16="http://schemas.microsoft.com/office/drawing/2014/main" id="{EF35C10D-CD43-459F-9282-A7904181312B}"/>
                </a:ext>
              </a:extLst>
            </p:cNvPr>
            <p:cNvSpPr/>
            <p:nvPr/>
          </p:nvSpPr>
          <p:spPr>
            <a:xfrm>
              <a:off x="7599871" y="511635"/>
              <a:ext cx="120770" cy="1207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516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C778F-96DA-4DB4-A244-CA21D067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Mamy tożsamość grupy! a wkrótce… zespołu?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6892819-AAFA-428F-AF39-542A4FE9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B59202E-E577-43F5-963F-9FE08762FC72}"/>
              </a:ext>
            </a:extLst>
          </p:cNvPr>
          <p:cNvSpPr/>
          <p:nvPr/>
        </p:nvSpPr>
        <p:spPr>
          <a:xfrm>
            <a:off x="817705" y="433744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ProximaNova"/>
              </a:rPr>
              <a:t>Zespół</a:t>
            </a:r>
            <a:r>
              <a:rPr lang="pl-PL" sz="2000" b="1" dirty="0">
                <a:solidFill>
                  <a:srgbClr val="000000"/>
                </a:solidFill>
                <a:latin typeface="ProximaNova"/>
              </a:rPr>
              <a:t> </a:t>
            </a:r>
            <a:br>
              <a:rPr lang="pl-PL" sz="2000" dirty="0"/>
            </a:br>
            <a:r>
              <a:rPr lang="pl-PL" sz="2000" dirty="0">
                <a:solidFill>
                  <a:srgbClr val="000000"/>
                </a:solidFill>
                <a:latin typeface="ProximaNova"/>
              </a:rPr>
              <a:t>W zarządzaniu to grupa osób mająca </a:t>
            </a:r>
            <a:r>
              <a:rPr lang="pl-PL" sz="2000" b="1" dirty="0">
                <a:solidFill>
                  <a:srgbClr val="C00000"/>
                </a:solidFill>
                <a:latin typeface="ProximaNova"/>
              </a:rPr>
              <a:t>wspólny cel</a:t>
            </a:r>
            <a:r>
              <a:rPr lang="pl-PL" sz="2000" dirty="0">
                <a:solidFill>
                  <a:srgbClr val="000000"/>
                </a:solidFill>
                <a:latin typeface="ProximaNova"/>
              </a:rPr>
              <a:t>.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3B9EBBD-686E-4339-BB01-689487D7211D}"/>
              </a:ext>
            </a:extLst>
          </p:cNvPr>
          <p:cNvSpPr/>
          <p:nvPr/>
        </p:nvSpPr>
        <p:spPr>
          <a:xfrm>
            <a:off x="817706" y="2505670"/>
            <a:ext cx="5479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ProximaNova"/>
              </a:rPr>
              <a:t>Grupa</a:t>
            </a:r>
            <a:r>
              <a:rPr lang="pl-PL" sz="2000" b="1" dirty="0">
                <a:solidFill>
                  <a:srgbClr val="000000"/>
                </a:solidFill>
                <a:latin typeface="ProximaNova"/>
              </a:rPr>
              <a:t> </a:t>
            </a:r>
          </a:p>
          <a:p>
            <a:r>
              <a:rPr lang="pl-PL" sz="2000" dirty="0">
                <a:solidFill>
                  <a:srgbClr val="000000"/>
                </a:solidFill>
                <a:latin typeface="ProximaNova"/>
              </a:rPr>
              <a:t>Zbiór co najmniej trzech osób, którego członkowi.</a:t>
            </a:r>
          </a:p>
          <a:p>
            <a:r>
              <a:rPr lang="pl-PL" sz="2000" dirty="0">
                <a:solidFill>
                  <a:srgbClr val="000000"/>
                </a:solidFill>
                <a:latin typeface="ProximaNova"/>
              </a:rPr>
              <a:t>Współdziałają ze sobą na zasadzie odrębności od innych, </a:t>
            </a:r>
            <a:r>
              <a:rPr lang="pl-PL" sz="2000" b="1" dirty="0">
                <a:solidFill>
                  <a:srgbClr val="C00000"/>
                </a:solidFill>
                <a:latin typeface="ProximaNova"/>
              </a:rPr>
              <a:t>w celu zaspokajania własnych potrzeb.</a:t>
            </a:r>
            <a:endParaRPr lang="pl-PL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Podobny obraz">
            <a:extLst>
              <a:ext uri="{FF2B5EF4-FFF2-40B4-BE49-F238E27FC236}">
                <a16:creationId xmlns:a16="http://schemas.microsoft.com/office/drawing/2014/main" id="{77DE4793-CDC8-49E9-8899-7F8EF357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53" y="2664987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F">
            <a:extLst>
              <a:ext uri="{FF2B5EF4-FFF2-40B4-BE49-F238E27FC236}">
                <a16:creationId xmlns:a16="http://schemas.microsoft.com/office/drawing/2014/main" id="{FB486F2F-B1C7-4412-83F7-136A158E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77" y="1734985"/>
            <a:ext cx="3365656" cy="4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ADCD548-6C19-498E-8C4B-D300624D9C40}"/>
              </a:ext>
            </a:extLst>
          </p:cNvPr>
          <p:cNvSpPr txBox="1"/>
          <p:nvPr/>
        </p:nvSpPr>
        <p:spPr>
          <a:xfrm>
            <a:off x="8493468" y="2136338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04925"/>
                </a:solidFill>
              </a:rPr>
              <a:t>BE SAFE WITH US!</a:t>
            </a:r>
          </a:p>
        </p:txBody>
      </p:sp>
    </p:spTree>
    <p:extLst>
      <p:ext uri="{BB962C8B-B14F-4D97-AF65-F5344CB8AC3E}">
        <p14:creationId xmlns:p14="http://schemas.microsoft.com/office/powerpoint/2010/main" val="17340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754655" y="514906"/>
            <a:ext cx="3214444" cy="2811098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PRACA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DOMOWA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D11091-ADC8-4C03-BF4E-4C71E39829AE}"/>
              </a:ext>
            </a:extLst>
          </p:cNvPr>
          <p:cNvSpPr txBox="1"/>
          <p:nvPr/>
        </p:nvSpPr>
        <p:spPr>
          <a:xfrm>
            <a:off x="5043940" y="2754421"/>
            <a:ext cx="3587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SUKCES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512F9ED-A0D9-40FE-9447-56584804FB88}"/>
              </a:ext>
            </a:extLst>
          </p:cNvPr>
          <p:cNvSpPr/>
          <p:nvPr/>
        </p:nvSpPr>
        <p:spPr>
          <a:xfrm>
            <a:off x="3969098" y="4005597"/>
            <a:ext cx="5838093" cy="532563"/>
          </a:xfrm>
          <a:prstGeom prst="roundRect">
            <a:avLst>
              <a:gd name="adj" fmla="val 2798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B8ED556-63F9-4059-BF86-F2CE3FF159C7}"/>
              </a:ext>
            </a:extLst>
          </p:cNvPr>
          <p:cNvSpPr/>
          <p:nvPr/>
        </p:nvSpPr>
        <p:spPr>
          <a:xfrm>
            <a:off x="4051160" y="4079632"/>
            <a:ext cx="3086519" cy="384494"/>
          </a:xfrm>
          <a:prstGeom prst="roundRect">
            <a:avLst>
              <a:gd name="adj" fmla="val 2798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6BFD70-EE2F-4A22-91BC-623A859194EB}"/>
              </a:ext>
            </a:extLst>
          </p:cNvPr>
          <p:cNvSpPr txBox="1"/>
          <p:nvPr/>
        </p:nvSpPr>
        <p:spPr>
          <a:xfrm>
            <a:off x="3893536" y="4542010"/>
            <a:ext cx="6099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ŁADOWANIE…</a:t>
            </a:r>
          </a:p>
        </p:txBody>
      </p:sp>
    </p:spTree>
    <p:extLst>
      <p:ext uri="{BB962C8B-B14F-4D97-AF65-F5344CB8AC3E}">
        <p14:creationId xmlns:p14="http://schemas.microsoft.com/office/powerpoint/2010/main" val="2496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1593B2D-5317-41DB-89F6-19B376905A0C}"/>
              </a:ext>
            </a:extLst>
          </p:cNvPr>
          <p:cNvSpPr/>
          <p:nvPr/>
        </p:nvSpPr>
        <p:spPr>
          <a:xfrm>
            <a:off x="5927621" y="3163273"/>
            <a:ext cx="3317744" cy="2525447"/>
          </a:xfrm>
          <a:custGeom>
            <a:avLst/>
            <a:gdLst>
              <a:gd name="connsiteX0" fmla="*/ 1199072 w 2889849"/>
              <a:gd name="connsiteY0" fmla="*/ 2199736 h 2199736"/>
              <a:gd name="connsiteX1" fmla="*/ 1794294 w 2889849"/>
              <a:gd name="connsiteY1" fmla="*/ 1742536 h 2199736"/>
              <a:gd name="connsiteX2" fmla="*/ 2734574 w 2889849"/>
              <a:gd name="connsiteY2" fmla="*/ 1699404 h 2199736"/>
              <a:gd name="connsiteX3" fmla="*/ 2889849 w 2889849"/>
              <a:gd name="connsiteY3" fmla="*/ 86265 h 2199736"/>
              <a:gd name="connsiteX4" fmla="*/ 0 w 2889849"/>
              <a:gd name="connsiteY4" fmla="*/ 0 h 2199736"/>
              <a:gd name="connsiteX5" fmla="*/ 172528 w 2889849"/>
              <a:gd name="connsiteY5" fmla="*/ 1794295 h 2199736"/>
              <a:gd name="connsiteX6" fmla="*/ 1199072 w 2889849"/>
              <a:gd name="connsiteY6" fmla="*/ 1759789 h 2199736"/>
              <a:gd name="connsiteX7" fmla="*/ 1199072 w 2889849"/>
              <a:gd name="connsiteY7" fmla="*/ 2199736 h 21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849" h="2199736">
                <a:moveTo>
                  <a:pt x="1199072" y="2199736"/>
                </a:moveTo>
                <a:lnTo>
                  <a:pt x="1794294" y="1742536"/>
                </a:lnTo>
                <a:lnTo>
                  <a:pt x="2734574" y="1699404"/>
                </a:lnTo>
                <a:lnTo>
                  <a:pt x="2889849" y="86265"/>
                </a:lnTo>
                <a:lnTo>
                  <a:pt x="0" y="0"/>
                </a:lnTo>
                <a:lnTo>
                  <a:pt x="172528" y="1794295"/>
                </a:lnTo>
                <a:lnTo>
                  <a:pt x="1199072" y="1759789"/>
                </a:lnTo>
                <a:lnTo>
                  <a:pt x="1199072" y="2199736"/>
                </a:lnTo>
                <a:close/>
              </a:path>
            </a:pathLst>
          </a:custGeom>
          <a:solidFill>
            <a:schemeClr val="accent5">
              <a:alpha val="7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KOLEJNEJ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LEKCJI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5133802" y="1077614"/>
            <a:ext cx="2852270" cy="2485832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8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DO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ZOBACZENIA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B49817-2FB6-4793-9A34-545D48EE61BF}"/>
              </a:ext>
            </a:extLst>
          </p:cNvPr>
          <p:cNvSpPr/>
          <p:nvPr/>
        </p:nvSpPr>
        <p:spPr>
          <a:xfrm>
            <a:off x="3606925" y="2628240"/>
            <a:ext cx="2812655" cy="2396698"/>
          </a:xfrm>
          <a:custGeom>
            <a:avLst/>
            <a:gdLst>
              <a:gd name="connsiteX0" fmla="*/ 1293962 w 2449902"/>
              <a:gd name="connsiteY0" fmla="*/ 2087592 h 2087592"/>
              <a:gd name="connsiteX1" fmla="*/ 1293962 w 2449902"/>
              <a:gd name="connsiteY1" fmla="*/ 1733909 h 2087592"/>
              <a:gd name="connsiteX2" fmla="*/ 2234241 w 2449902"/>
              <a:gd name="connsiteY2" fmla="*/ 1733909 h 2087592"/>
              <a:gd name="connsiteX3" fmla="*/ 2449902 w 2449902"/>
              <a:gd name="connsiteY3" fmla="*/ 0 h 2087592"/>
              <a:gd name="connsiteX4" fmla="*/ 0 w 2449902"/>
              <a:gd name="connsiteY4" fmla="*/ 120770 h 2087592"/>
              <a:gd name="connsiteX5" fmla="*/ 155275 w 2449902"/>
              <a:gd name="connsiteY5" fmla="*/ 1725283 h 2087592"/>
              <a:gd name="connsiteX6" fmla="*/ 733245 w 2449902"/>
              <a:gd name="connsiteY6" fmla="*/ 1725283 h 2087592"/>
              <a:gd name="connsiteX7" fmla="*/ 1293962 w 2449902"/>
              <a:gd name="connsiteY7" fmla="*/ 2087592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02" h="2087592">
                <a:moveTo>
                  <a:pt x="1293962" y="2087592"/>
                </a:moveTo>
                <a:lnTo>
                  <a:pt x="1293962" y="1733909"/>
                </a:lnTo>
                <a:lnTo>
                  <a:pt x="2234241" y="1733909"/>
                </a:lnTo>
                <a:lnTo>
                  <a:pt x="2449902" y="0"/>
                </a:lnTo>
                <a:lnTo>
                  <a:pt x="0" y="120770"/>
                </a:lnTo>
                <a:lnTo>
                  <a:pt x="155275" y="1725283"/>
                </a:lnTo>
                <a:lnTo>
                  <a:pt x="733245" y="1725283"/>
                </a:lnTo>
                <a:lnTo>
                  <a:pt x="1293962" y="2087592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NA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A4524E1-DE4B-4DB4-974A-1843E795E66F}"/>
              </a:ext>
            </a:extLst>
          </p:cNvPr>
          <p:cNvSpPr/>
          <p:nvPr/>
        </p:nvSpPr>
        <p:spPr>
          <a:xfrm>
            <a:off x="713433" y="643095"/>
            <a:ext cx="2572378" cy="713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B43FBC6-68F0-4EA5-BD88-E1F7B87978DD}"/>
              </a:ext>
            </a:extLst>
          </p:cNvPr>
          <p:cNvSpPr/>
          <p:nvPr/>
        </p:nvSpPr>
        <p:spPr>
          <a:xfrm>
            <a:off x="3013189" y="4126055"/>
            <a:ext cx="6812782" cy="1679149"/>
          </a:xfrm>
          <a:custGeom>
            <a:avLst/>
            <a:gdLst>
              <a:gd name="connsiteX0" fmla="*/ 0 w 6812782"/>
              <a:gd name="connsiteY0" fmla="*/ 200967 h 1679149"/>
              <a:gd name="connsiteX1" fmla="*/ 2602523 w 6812782"/>
              <a:gd name="connsiteY1" fmla="*/ 1678075 h 1679149"/>
              <a:gd name="connsiteX2" fmla="*/ 6812782 w 6812782"/>
              <a:gd name="connsiteY2" fmla="*/ 0 h 167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782" h="1679149">
                <a:moveTo>
                  <a:pt x="0" y="200967"/>
                </a:moveTo>
                <a:cubicBezTo>
                  <a:pt x="733529" y="956268"/>
                  <a:pt x="1467059" y="1711570"/>
                  <a:pt x="2602523" y="1678075"/>
                </a:cubicBezTo>
                <a:cubicBezTo>
                  <a:pt x="3737987" y="1644581"/>
                  <a:pt x="5275384" y="822290"/>
                  <a:pt x="681278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531C7B2B-C099-4054-B738-A402D6381B3E}"/>
              </a:ext>
            </a:extLst>
          </p:cNvPr>
          <p:cNvSpPr/>
          <p:nvPr/>
        </p:nvSpPr>
        <p:spPr>
          <a:xfrm rot="16766111">
            <a:off x="2619664" y="395020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749A171-D295-4C18-AA96-73450EC1152A}"/>
              </a:ext>
            </a:extLst>
          </p:cNvPr>
          <p:cNvSpPr/>
          <p:nvPr/>
        </p:nvSpPr>
        <p:spPr>
          <a:xfrm rot="20916536">
            <a:off x="9671103" y="375271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5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LL_2019-2">
  <a:themeElements>
    <a:clrScheme name="Niestandardowy 1">
      <a:dk1>
        <a:sysClr val="windowText" lastClr="000000"/>
      </a:dk1>
      <a:lt1>
        <a:sysClr val="window" lastClr="FFFFFF"/>
      </a:lt1>
      <a:dk2>
        <a:srgbClr val="3F3F3F"/>
      </a:dk2>
      <a:lt2>
        <a:srgbClr val="E5DEDB"/>
      </a:lt2>
      <a:accent1>
        <a:srgbClr val="FFCA08"/>
      </a:accent1>
      <a:accent2>
        <a:srgbClr val="C00000"/>
      </a:accent2>
      <a:accent3>
        <a:srgbClr val="00B050"/>
      </a:accent3>
      <a:accent4>
        <a:srgbClr val="0F4C76"/>
      </a:accent4>
      <a:accent5>
        <a:srgbClr val="3F3F3F"/>
      </a:accent5>
      <a:accent6>
        <a:srgbClr val="FFFF00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L_2019-2" id="{34731D34-B84D-46C7-8C3F-2EF82AB6E68F}" vid="{3D759FFF-0DD1-4E1B-B8FD-82B42CF0B77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MLL_2019-2</Template>
  <TotalTime>2569</TotalTime>
  <Words>331</Words>
  <Application>Microsoft Office PowerPoint</Application>
  <PresentationFormat>Panoramiczny</PresentationFormat>
  <Paragraphs>95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Kalam</vt:lpstr>
      <vt:lpstr>Russo One</vt:lpstr>
      <vt:lpstr>Sage</vt:lpstr>
      <vt:lpstr>Segoe Script</vt:lpstr>
      <vt:lpstr>Calibri</vt:lpstr>
      <vt:lpstr>ProximaNova</vt:lpstr>
      <vt:lpstr>Wingdings</vt:lpstr>
      <vt:lpstr>MLL_2019-2</vt:lpstr>
      <vt:lpstr>Lekcja 3 IDENTYFIKACJA GRUPY</vt:lpstr>
      <vt:lpstr>Nasze wartości</vt:lpstr>
      <vt:lpstr>Nasze logo, slogo i okrzyk</vt:lpstr>
      <vt:lpstr>Nasz plakat z wartościami</vt:lpstr>
      <vt:lpstr>Mamy tożsamość grupy! a wkrótce… zespołu?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Priv</dc:creator>
  <cp:lastModifiedBy>Joanna Priv</cp:lastModifiedBy>
  <cp:revision>60</cp:revision>
  <dcterms:created xsi:type="dcterms:W3CDTF">2019-07-05T16:01:49Z</dcterms:created>
  <dcterms:modified xsi:type="dcterms:W3CDTF">2019-08-11T14:17:52Z</dcterms:modified>
</cp:coreProperties>
</file>