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8"/>
  </p:notesMasterIdLst>
  <p:sldIdLst>
    <p:sldId id="256" r:id="rId2"/>
    <p:sldId id="600" r:id="rId3"/>
    <p:sldId id="261" r:id="rId4"/>
    <p:sldId id="263" r:id="rId5"/>
    <p:sldId id="257" r:id="rId6"/>
    <p:sldId id="258" r:id="rId7"/>
    <p:sldId id="264" r:id="rId8"/>
    <p:sldId id="265" r:id="rId9"/>
    <p:sldId id="259" r:id="rId10"/>
    <p:sldId id="618" r:id="rId11"/>
    <p:sldId id="614" r:id="rId12"/>
    <p:sldId id="260" r:id="rId13"/>
    <p:sldId id="269" r:id="rId14"/>
    <p:sldId id="270" r:id="rId15"/>
    <p:sldId id="612" r:id="rId16"/>
    <p:sldId id="613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Kalam" panose="02000000000000000000" pitchFamily="2" charset="-18"/>
      <p:regular r:id="rId23"/>
    </p:embeddedFont>
    <p:embeddedFont>
      <p:font typeface="Russo One" panose="02000503050000020004" pitchFamily="2" charset="0"/>
      <p:regular r:id="rId24"/>
    </p:embeddedFont>
    <p:embeddedFont>
      <p:font typeface="Segoe Script" panose="030B0504020000000003" pitchFamily="66" charset="0"/>
      <p:regular r:id="rId25"/>
      <p:bold r:id="rId26"/>
    </p:embeddedFont>
  </p:embeddedFontLst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scaleToFitPaper="1" frameSlides="1"/>
  <p:clrMru>
    <a:srgbClr val="434343"/>
    <a:srgbClr val="626262"/>
    <a:srgbClr val="136095"/>
    <a:srgbClr val="C89D00"/>
    <a:srgbClr val="D6A800"/>
    <a:srgbClr val="FB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63A2F-53BD-4A44-8B88-AF65E1FB6D21}" type="datetimeFigureOut">
              <a:rPr lang="pl-PL" smtClean="0"/>
              <a:t>11.08.2019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0DE2F-904E-4E4A-8B93-661EAE036F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631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5094B570-8FD0-4D31-802B-6644A31B86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ctr"/>
          <a:lstStyle>
            <a:lvl1pPr algn="l">
              <a:lnSpc>
                <a:spcPct val="90000"/>
              </a:lnSpc>
              <a:defRPr sz="6000" b="1" cap="small" baseline="0">
                <a:solidFill>
                  <a:schemeClr val="tx1"/>
                </a:solidFill>
                <a:latin typeface="Segoe Script" panose="030B0504020000000003" pitchFamily="66" charset="0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 anchor="ctr"/>
          <a:lstStyle>
            <a:lvl1pPr marL="0" indent="0" algn="l">
              <a:spcBef>
                <a:spcPts val="0"/>
              </a:spcBef>
              <a:buNone/>
              <a:defRPr sz="2400" cap="small" baseline="0">
                <a:latin typeface="Segoe Script" panose="030B0504020000000003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C7F5DF2C-E392-4454-BAA1-5EDF224E47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292" y="301631"/>
            <a:ext cx="3429838" cy="709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lajd tytułowy 2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C4515FFB-F81A-4F50-9C76-8696609D561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3502152" y="0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9" name="Prostokąt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 bwMode="black">
          <a:xfrm>
            <a:off x="3838015" y="884255"/>
            <a:ext cx="6597464" cy="3438508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 cap="small" baseline="0">
                <a:solidFill>
                  <a:schemeClr val="tx1"/>
                </a:solidFill>
                <a:latin typeface="Segoe Script" panose="030B0504020000000003" pitchFamily="66" charset="0"/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 cap="small" baseline="0">
                <a:solidFill>
                  <a:schemeClr val="tx1"/>
                </a:solidFill>
                <a:latin typeface="Segoe Script" panose="030B0504020000000003" pitchFamily="66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B2D078E6-C52E-4B52-AA6D-25B6E9C76A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449" y="256574"/>
            <a:ext cx="2726417" cy="56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</p:spPr>
        <p:txBody>
          <a:bodyPr rtlCol="0" anchor="b"/>
          <a:lstStyle>
            <a:lvl1pPr>
              <a:defRPr b="1" cap="sm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17705" y="1409887"/>
            <a:ext cx="11048474" cy="5100642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</p:spPr>
        <p:txBody>
          <a:bodyPr rtlCol="0" anchor="b"/>
          <a:lstStyle>
            <a:lvl1pPr>
              <a:defRPr b="1" cap="sm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52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C729BAE-ADB3-4A47-8F87-6D02E505C950}"/>
              </a:ext>
            </a:extLst>
          </p:cNvPr>
          <p:cNvSpPr/>
          <p:nvPr userDrawn="1"/>
        </p:nvSpPr>
        <p:spPr>
          <a:xfrm>
            <a:off x="683288" y="733530"/>
            <a:ext cx="3305908" cy="482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210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705" y="164368"/>
            <a:ext cx="11048474" cy="669121"/>
          </a:xfrm>
        </p:spPr>
        <p:txBody>
          <a:bodyPr rtlCol="0" anchor="b"/>
          <a:lstStyle>
            <a:lvl1pPr>
              <a:defRPr b="1" cap="sm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C8A6105-63BD-44DB-953F-60E64E9152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528140" y="2493902"/>
            <a:ext cx="5119206" cy="3541368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Picture 8" descr="Znalezione obrazy dla zapytania EMOJI ICON">
            <a:extLst>
              <a:ext uri="{FF2B5EF4-FFF2-40B4-BE49-F238E27FC236}">
                <a16:creationId xmlns:a16="http://schemas.microsoft.com/office/drawing/2014/main" id="{6ECDF99B-5C78-4F0A-9323-EC5598937EA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9" b="54726"/>
          <a:stretch/>
        </p:blipFill>
        <p:spPr bwMode="auto">
          <a:xfrm>
            <a:off x="424074" y="3429000"/>
            <a:ext cx="7333254" cy="160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8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ZIĘKUJ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963084" y="3346389"/>
            <a:ext cx="10363200" cy="136211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600" b="1" cap="small" baseline="0">
                <a:solidFill>
                  <a:srgbClr val="FFC000"/>
                </a:solidFill>
                <a:latin typeface="Segoe Script" panose="030B0504020000000003" pitchFamily="66" charset="0"/>
              </a:defRPr>
            </a:lvl1pPr>
          </a:lstStyle>
          <a:p>
            <a:r>
              <a:rPr lang="pl-PL" dirty="0"/>
              <a:t>DZIĘKUJĘ!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BD8E05A3-DAD8-4903-8605-1B733CE27E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822" y="5632114"/>
            <a:ext cx="2523928" cy="522192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7A7DD60-227A-4AA8-AF05-2A4A93EB0497}"/>
              </a:ext>
            </a:extLst>
          </p:cNvPr>
          <p:cNvSpPr txBox="1"/>
          <p:nvPr/>
        </p:nvSpPr>
        <p:spPr>
          <a:xfrm>
            <a:off x="2172236" y="4818230"/>
            <a:ext cx="96665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pl-PL" sz="1600" b="1">
                <a:latin typeface="Sage"/>
              </a:rPr>
              <a:t>FUNDACJA LEAN EDUCATION</a:t>
            </a:r>
            <a:endParaRPr lang="pl-PL" sz="1600">
              <a:latin typeface="Sage"/>
            </a:endParaRPr>
          </a:p>
          <a:p>
            <a:pPr algn="r" fontAlgn="base"/>
            <a:r>
              <a:rPr lang="pl-PL" sz="1600">
                <a:latin typeface="Sage"/>
              </a:rPr>
              <a:t>​80-279 Gdańsk, </a:t>
            </a:r>
            <a:r>
              <a:rPr lang="pl-PL" sz="1600" err="1">
                <a:latin typeface="Sage"/>
              </a:rPr>
              <a:t>ul.Kolberga</a:t>
            </a:r>
            <a:r>
              <a:rPr lang="pl-PL" sz="1600">
                <a:latin typeface="Sage"/>
              </a:rPr>
              <a:t> 13, www.leaneducation.pl </a:t>
            </a:r>
          </a:p>
          <a:p>
            <a:pPr algn="r" fontAlgn="base"/>
            <a:r>
              <a:rPr lang="pl-PL" sz="1600">
                <a:latin typeface="Sage"/>
              </a:rPr>
              <a:t>REGON: 380598129 I NIP: 5842773811 I KRS: 0000737272</a:t>
            </a:r>
          </a:p>
          <a:p>
            <a:pPr algn="r" fontAlgn="base"/>
            <a:r>
              <a:rPr lang="pl-PL" sz="1600">
                <a:latin typeface="Sage"/>
              </a:rPr>
              <a:t>​</a:t>
            </a:r>
          </a:p>
          <a:p>
            <a:pPr algn="r"/>
            <a:endParaRPr lang="en-US" sz="1600">
              <a:latin typeface="Sage"/>
            </a:endParaRPr>
          </a:p>
        </p:txBody>
      </p:sp>
    </p:spTree>
    <p:extLst>
      <p:ext uri="{BB962C8B-B14F-4D97-AF65-F5344CB8AC3E}">
        <p14:creationId xmlns:p14="http://schemas.microsoft.com/office/powerpoint/2010/main" val="319878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705" y="164368"/>
            <a:ext cx="10870871" cy="669121"/>
          </a:xfrm>
        </p:spPr>
        <p:txBody>
          <a:bodyPr rtlCol="0" anchor="b"/>
          <a:lstStyle>
            <a:lvl1pPr>
              <a:defRPr b="1" cap="sm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7" name="Zawartość — symbol zastępczy 2">
            <a:extLst>
              <a:ext uri="{FF2B5EF4-FFF2-40B4-BE49-F238E27FC236}">
                <a16:creationId xmlns:a16="http://schemas.microsoft.com/office/drawing/2014/main" id="{66FC864D-1762-49B4-9BB3-ADD903240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7705" y="1418458"/>
            <a:ext cx="5226954" cy="507441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Zawartość — symbol zastępczy 3">
            <a:extLst>
              <a:ext uri="{FF2B5EF4-FFF2-40B4-BE49-F238E27FC236}">
                <a16:creationId xmlns:a16="http://schemas.microsoft.com/office/drawing/2014/main" id="{926D6EE9-B180-4E3B-97A8-998A46409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7291" y="1418458"/>
            <a:ext cx="5231285" cy="507441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5240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7705" y="164368"/>
            <a:ext cx="10870871" cy="669121"/>
          </a:xfrm>
        </p:spPr>
        <p:txBody>
          <a:bodyPr rtlCol="0" anchor="b"/>
          <a:lstStyle>
            <a:lvl1pPr>
              <a:defRPr b="1" cap="small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l-PL" dirty="0"/>
              <a:t>Kliknij, aby edytować styl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367862" cy="365125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811B6B9A-4955-4695-94BA-9962CA745406}"/>
              </a:ext>
            </a:extLst>
          </p:cNvPr>
          <p:cNvSpPr/>
          <p:nvPr userDrawn="1"/>
        </p:nvSpPr>
        <p:spPr>
          <a:xfrm>
            <a:off x="817705" y="179310"/>
            <a:ext cx="4553081" cy="0"/>
          </a:xfrm>
          <a:prstGeom prst="rect">
            <a:avLst/>
          </a:prstGeom>
          <a:solidFill>
            <a:srgbClr val="FFC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/>
          </a:p>
        </p:txBody>
      </p:sp>
      <p:sp>
        <p:nvSpPr>
          <p:cNvPr id="7" name="Zawartość — symbol zastępczy 2">
            <a:extLst>
              <a:ext uri="{FF2B5EF4-FFF2-40B4-BE49-F238E27FC236}">
                <a16:creationId xmlns:a16="http://schemas.microsoft.com/office/drawing/2014/main" id="{66FC864D-1762-49B4-9BB3-ADD9032409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7705" y="2002958"/>
            <a:ext cx="5226954" cy="448991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Zawartość — symbol zastępczy 3">
            <a:extLst>
              <a:ext uri="{FF2B5EF4-FFF2-40B4-BE49-F238E27FC236}">
                <a16:creationId xmlns:a16="http://schemas.microsoft.com/office/drawing/2014/main" id="{926D6EE9-B180-4E3B-97A8-998A46409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57291" y="2002958"/>
            <a:ext cx="5231285" cy="4489917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9" name="Tekst — symbol zastępczy 2">
            <a:extLst>
              <a:ext uri="{FF2B5EF4-FFF2-40B4-BE49-F238E27FC236}">
                <a16:creationId xmlns:a16="http://schemas.microsoft.com/office/drawing/2014/main" id="{0A556F9C-6088-4659-979F-AD489D3109F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7704" y="1172263"/>
            <a:ext cx="5226953" cy="830695"/>
          </a:xfrm>
        </p:spPr>
        <p:txBody>
          <a:bodyPr rtlCol="0" anchor="b"/>
          <a:lstStyle>
            <a:lvl1pPr marL="0" indent="0" algn="ctr">
              <a:buNone/>
              <a:defRPr sz="2400" b="1" cap="all" baseline="0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10" name="Tekst — symbol zastępczy 4">
            <a:extLst>
              <a:ext uri="{FF2B5EF4-FFF2-40B4-BE49-F238E27FC236}">
                <a16:creationId xmlns:a16="http://schemas.microsoft.com/office/drawing/2014/main" id="{3FD4B99D-23A0-4FDA-8D9F-29F844A0C5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57290" y="1172263"/>
            <a:ext cx="5226953" cy="830695"/>
          </a:xfrm>
        </p:spPr>
        <p:txBody>
          <a:bodyPr rtlCol="0" anchor="b"/>
          <a:lstStyle>
            <a:lvl1pPr marL="0" indent="0" algn="ctr">
              <a:buNone/>
              <a:defRPr sz="2400" b="1" cap="all" baseline="0">
                <a:solidFill>
                  <a:srgbClr val="FFC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2386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6123"/>
          <a:stretch/>
        </p:blipFill>
        <p:spPr bwMode="invGray">
          <a:xfrm rot="16200000">
            <a:off x="-3255621" y="3245026"/>
            <a:ext cx="6868594" cy="357352"/>
          </a:xfrm>
          <a:prstGeom prst="rect">
            <a:avLst/>
          </a:prstGeom>
        </p:spPr>
      </p:pic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280160" y="2160397"/>
            <a:ext cx="9628632" cy="435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  <a:p>
            <a:pPr lvl="5" rtl="0"/>
            <a:r>
              <a:rPr lang="pl-PL" dirty="0"/>
              <a:t>Szósty</a:t>
            </a:r>
          </a:p>
          <a:p>
            <a:pPr lvl="6" rtl="0"/>
            <a:r>
              <a:rPr lang="pl-PL" dirty="0"/>
              <a:t>Siódmy</a:t>
            </a:r>
          </a:p>
          <a:p>
            <a:pPr lvl="7" rtl="0"/>
            <a:r>
              <a:rPr lang="pl-PL" dirty="0"/>
              <a:t>Ósmy</a:t>
            </a:r>
          </a:p>
          <a:p>
            <a:pPr lvl="8" rtl="0"/>
            <a:r>
              <a:rPr lang="pl-PL" dirty="0"/>
              <a:t>Dziewiąty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-1" y="6492874"/>
            <a:ext cx="357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</a:defRPr>
            </a:lvl1pPr>
          </a:lstStyle>
          <a:p>
            <a:fld id="{BD266BE7-899D-4075-917F-DBDE33B6B692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01DA4D2-2D7B-4EA7-AFE3-2F76CC82478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72814" y="679639"/>
            <a:ext cx="1502979" cy="310961"/>
          </a:xfrm>
          <a:prstGeom prst="rect">
            <a:avLst/>
          </a:prstGeom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06F1616E-0663-4677-8A4C-426A015A6932}"/>
              </a:ext>
            </a:extLst>
          </p:cNvPr>
          <p:cNvCxnSpPr>
            <a:cxnSpLocks/>
          </p:cNvCxnSpPr>
          <p:nvPr userDrawn="1"/>
        </p:nvCxnSpPr>
        <p:spPr>
          <a:xfrm flipV="1">
            <a:off x="817705" y="872624"/>
            <a:ext cx="1914985" cy="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53A099BB-5B75-4C42-AD57-81358994489F}"/>
              </a:ext>
            </a:extLst>
          </p:cNvPr>
          <p:cNvCxnSpPr>
            <a:cxnSpLocks/>
          </p:cNvCxnSpPr>
          <p:nvPr userDrawn="1"/>
        </p:nvCxnSpPr>
        <p:spPr>
          <a:xfrm flipV="1">
            <a:off x="817705" y="981298"/>
            <a:ext cx="1231812" cy="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8" r:id="rId4"/>
    <p:sldLayoutId id="2147483672" r:id="rId5"/>
    <p:sldLayoutId id="2147483669" r:id="rId6"/>
    <p:sldLayoutId id="2147483666" r:id="rId7"/>
    <p:sldLayoutId id="2147483670" r:id="rId8"/>
    <p:sldLayoutId id="2147483671" r:id="rId9"/>
    <p:sldLayoutId id="2147483655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Segoe Script" panose="030B0504020000000003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ww.leaneducation.pl/edycja-2019-2020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Relationship Id="rId9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893AC0-A18D-4EAB-A479-2E2F428286D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Lekcja 6,7,8</a:t>
            </a:r>
            <a:br>
              <a:rPr lang="pl-PL" dirty="0"/>
            </a:br>
            <a:r>
              <a:rPr lang="pl-PL" sz="3600" dirty="0"/>
              <a:t>Gra lean </a:t>
            </a:r>
            <a:r>
              <a:rPr lang="pl-PL" sz="3600" dirty="0" err="1"/>
              <a:t>thinking.Runda</a:t>
            </a:r>
            <a:r>
              <a:rPr lang="pl-PL" sz="3600" dirty="0"/>
              <a:t> 1,2,3</a:t>
            </a: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00689FA-D1A1-415E-9132-ABCE4E36EE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Etap 1 programu młody lean lider</a:t>
            </a:r>
          </a:p>
        </p:txBody>
      </p:sp>
    </p:spTree>
    <p:extLst>
      <p:ext uri="{BB962C8B-B14F-4D97-AF65-F5344CB8AC3E}">
        <p14:creationId xmlns:p14="http://schemas.microsoft.com/office/powerpoint/2010/main" val="273066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899049-B9A5-4309-896A-6D47CB45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Wyznaczamy takt klienta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E463249-A520-4E32-B144-314AAE5ED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7705" y="1323664"/>
            <a:ext cx="11048474" cy="7898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TAKT KLIENTA </a:t>
            </a:r>
            <a:r>
              <a:rPr lang="pl-PL" b="1" dirty="0"/>
              <a:t>to rytm</a:t>
            </a:r>
            <a:r>
              <a:rPr lang="pl-PL" dirty="0"/>
              <a:t> w jakim powinien pracować każdy z członków zespołu, by w dostępnym czasie (7 minut rundy) wykonać zaplanowaną liczbę sztuk.</a:t>
            </a: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4887B55-96D5-45C2-B286-2273080EF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5" name="Symbol zastępczy zawartości 3">
            <a:extLst>
              <a:ext uri="{FF2B5EF4-FFF2-40B4-BE49-F238E27FC236}">
                <a16:creationId xmlns:a16="http://schemas.microsoft.com/office/drawing/2014/main" id="{CC9191CD-1F08-4AF3-AAF7-12A3541EFF72}"/>
              </a:ext>
            </a:extLst>
          </p:cNvPr>
          <p:cNvSpPr txBox="1">
            <a:spLocks/>
          </p:cNvSpPr>
          <p:nvPr/>
        </p:nvSpPr>
        <p:spPr>
          <a:xfrm>
            <a:off x="817705" y="3528162"/>
            <a:ext cx="11048474" cy="2006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Ustalcie liczbę produktów, którą dostarczycie Klientowi w najbliższej rundzie</a:t>
            </a:r>
          </a:p>
          <a:p>
            <a:r>
              <a:rPr lang="pl-PL" dirty="0"/>
              <a:t>Dostępny czas jest ustalony i wynosi 7 min, czyli 420 sek.</a:t>
            </a:r>
          </a:p>
          <a:p>
            <a:r>
              <a:rPr lang="pl-PL" dirty="0"/>
              <a:t>Obliczcie takt klienta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7D15975-C16F-4009-803D-ACE8D0A85BA5}"/>
              </a:ext>
            </a:extLst>
          </p:cNvPr>
          <p:cNvSpPr/>
          <p:nvPr/>
        </p:nvSpPr>
        <p:spPr>
          <a:xfrm>
            <a:off x="1632961" y="2496434"/>
            <a:ext cx="39421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TAKT KLIENTA  [</a:t>
            </a:r>
            <a:r>
              <a:rPr lang="pl-PL" sz="2400" dirty="0" err="1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sek</a:t>
            </a:r>
            <a:r>
              <a:rPr lang="pl-PL" sz="2400" dirty="0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/</a:t>
            </a:r>
            <a:r>
              <a:rPr lang="pl-PL" sz="2400" dirty="0" err="1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szt</a:t>
            </a:r>
            <a:r>
              <a:rPr lang="pl-PL" sz="2400" dirty="0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]= </a:t>
            </a:r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043789F2-B6B6-4A7E-9591-FBCECDFCC445}"/>
              </a:ext>
            </a:extLst>
          </p:cNvPr>
          <p:cNvCxnSpPr/>
          <p:nvPr/>
        </p:nvCxnSpPr>
        <p:spPr>
          <a:xfrm>
            <a:off x="5493457" y="2683534"/>
            <a:ext cx="370867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ole tekstowe 8">
            <a:extLst>
              <a:ext uri="{FF2B5EF4-FFF2-40B4-BE49-F238E27FC236}">
                <a16:creationId xmlns:a16="http://schemas.microsoft.com/office/drawing/2014/main" id="{58A9F4B1-EECE-4EFB-9974-1E445E3031E9}"/>
              </a:ext>
            </a:extLst>
          </p:cNvPr>
          <p:cNvSpPr txBox="1"/>
          <p:nvPr/>
        </p:nvSpPr>
        <p:spPr>
          <a:xfrm>
            <a:off x="5847576" y="2700785"/>
            <a:ext cx="3265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Zaplanowana liczba sztuk [</a:t>
            </a:r>
            <a:r>
              <a:rPr lang="pl-PL" dirty="0" err="1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szt</a:t>
            </a:r>
            <a:r>
              <a:rPr lang="pl-PL" dirty="0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]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8595A15-41F5-41BE-B0A3-0D4D478A21A5}"/>
              </a:ext>
            </a:extLst>
          </p:cNvPr>
          <p:cNvSpPr txBox="1"/>
          <p:nvPr/>
        </p:nvSpPr>
        <p:spPr>
          <a:xfrm>
            <a:off x="6341942" y="2305249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Dostępny czas [</a:t>
            </a:r>
            <a:r>
              <a:rPr lang="pl-PL" dirty="0" err="1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sek</a:t>
            </a:r>
            <a:r>
              <a:rPr lang="pl-PL" dirty="0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]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00F1974D-A768-47E3-BA15-947482E3AECA}"/>
              </a:ext>
            </a:extLst>
          </p:cNvPr>
          <p:cNvSpPr/>
          <p:nvPr/>
        </p:nvSpPr>
        <p:spPr>
          <a:xfrm>
            <a:off x="1632961" y="5303503"/>
            <a:ext cx="9477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Obliczony takt klienta wskazuje jaką ilość czasu mogą zajmować zadania na każdym stanowisku pracy.</a:t>
            </a:r>
          </a:p>
          <a:p>
            <a:pPr algn="ctr"/>
            <a:r>
              <a:rPr lang="pl-PL" sz="2400" dirty="0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Takt dotyczy pracy jednej osoby nad jednym produktem.</a:t>
            </a:r>
          </a:p>
        </p:txBody>
      </p:sp>
    </p:spTree>
    <p:extLst>
      <p:ext uri="{BB962C8B-B14F-4D97-AF65-F5344CB8AC3E}">
        <p14:creationId xmlns:p14="http://schemas.microsoft.com/office/powerpoint/2010/main" val="37933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0FDE0B7-1BFC-4DC4-8F89-88207A4A5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Kalkulujemy max. możliwą wydajność procesu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BC51D5-A181-4ED0-8070-B152D48CC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Maksymalna możliwa wydajność procesu uzależniona jest od najwyższego czasu cyklu, tj. od czasu najbardziej obciążonego specjalisty produkcji. Inaczej: od najwyższego słupka na wykresie </a:t>
            </a:r>
            <a:r>
              <a:rPr lang="pl-PL" dirty="0" err="1"/>
              <a:t>Yamazumi</a:t>
            </a:r>
            <a:r>
              <a:rPr lang="pl-PL" dirty="0"/>
              <a:t>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Od tej wydajności uzależniona powinna być Wasza obietnica do Klienta na kolejną rundę.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4D513B2-8328-4303-A733-AF222246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11</a:t>
            </a:fld>
            <a:endParaRPr lang="pl-PL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FAD13E2C-D09B-4544-B93D-164AD5B28EA4}"/>
              </a:ext>
            </a:extLst>
          </p:cNvPr>
          <p:cNvSpPr/>
          <p:nvPr/>
        </p:nvSpPr>
        <p:spPr>
          <a:xfrm>
            <a:off x="1190868" y="3364150"/>
            <a:ext cx="4368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400" dirty="0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Max. wydajność procesu [</a:t>
            </a:r>
            <a:r>
              <a:rPr lang="pl-PL" sz="2400" dirty="0" err="1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szt</a:t>
            </a:r>
            <a:r>
              <a:rPr lang="pl-PL" sz="2400" dirty="0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] =</a:t>
            </a:r>
          </a:p>
        </p:txBody>
      </p:sp>
      <p:cxnSp>
        <p:nvCxnSpPr>
          <p:cNvPr id="6" name="Łącznik prosty 5">
            <a:extLst>
              <a:ext uri="{FF2B5EF4-FFF2-40B4-BE49-F238E27FC236}">
                <a16:creationId xmlns:a16="http://schemas.microsoft.com/office/drawing/2014/main" id="{87A7EB2E-65C8-43F1-BE85-67055E84D487}"/>
              </a:ext>
            </a:extLst>
          </p:cNvPr>
          <p:cNvCxnSpPr/>
          <p:nvPr/>
        </p:nvCxnSpPr>
        <p:spPr>
          <a:xfrm>
            <a:off x="5806978" y="3551250"/>
            <a:ext cx="3708674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679AFB9-0904-4DD6-BE75-2259976E532E}"/>
              </a:ext>
            </a:extLst>
          </p:cNvPr>
          <p:cNvSpPr txBox="1"/>
          <p:nvPr/>
        </p:nvSpPr>
        <p:spPr>
          <a:xfrm>
            <a:off x="6161097" y="3641149"/>
            <a:ext cx="324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Najwyższy czas cyklu [</a:t>
            </a:r>
            <a:r>
              <a:rPr lang="pl-PL" dirty="0" err="1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sek</a:t>
            </a:r>
            <a:r>
              <a:rPr lang="pl-PL" dirty="0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/</a:t>
            </a:r>
            <a:r>
              <a:rPr lang="pl-PL" dirty="0" err="1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szt</a:t>
            </a:r>
            <a:r>
              <a:rPr lang="pl-PL" dirty="0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]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12DA5523-77F4-4490-B525-838CA6E15318}"/>
              </a:ext>
            </a:extLst>
          </p:cNvPr>
          <p:cNvSpPr txBox="1"/>
          <p:nvPr/>
        </p:nvSpPr>
        <p:spPr>
          <a:xfrm>
            <a:off x="6655463" y="3172965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Dostępny czas [</a:t>
            </a:r>
            <a:r>
              <a:rPr lang="pl-PL" dirty="0" err="1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sek</a:t>
            </a:r>
            <a:r>
              <a:rPr lang="pl-PL" dirty="0">
                <a:solidFill>
                  <a:srgbClr val="C00000"/>
                </a:solidFill>
                <a:latin typeface="Kalam" panose="02000000000000000000" pitchFamily="2" charset="-18"/>
                <a:cs typeface="Kalam" panose="02000000000000000000" pitchFamily="2" charset="-18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65839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D3C0AA-B94D-4109-B7EC-A9EE01678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05" y="226061"/>
            <a:ext cx="11048474" cy="669121"/>
          </a:xfrm>
        </p:spPr>
        <p:txBody>
          <a:bodyPr>
            <a:normAutofit/>
          </a:bodyPr>
          <a:lstStyle/>
          <a:p>
            <a:r>
              <a:rPr lang="pl-PL" dirty="0"/>
              <a:t>Po rundzie. </a:t>
            </a:r>
            <a:r>
              <a:rPr lang="pl-PL" sz="2200" dirty="0"/>
              <a:t>krok 4: tablica ciągłego doskonalenia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C18B128-E23D-44AE-A403-07ECD04C3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12</a:t>
            </a:fld>
            <a:endParaRPr lang="pl-PL"/>
          </a:p>
        </p:txBody>
      </p:sp>
      <p:sp>
        <p:nvSpPr>
          <p:cNvPr id="5" name="Shape 469">
            <a:extLst>
              <a:ext uri="{FF2B5EF4-FFF2-40B4-BE49-F238E27FC236}">
                <a16:creationId xmlns:a16="http://schemas.microsoft.com/office/drawing/2014/main" id="{88D051AA-DAE7-4E44-998B-98850ACD5BDA}"/>
              </a:ext>
            </a:extLst>
          </p:cNvPr>
          <p:cNvSpPr txBox="1"/>
          <p:nvPr/>
        </p:nvSpPr>
        <p:spPr>
          <a:xfrm>
            <a:off x="812248" y="1698651"/>
            <a:ext cx="6376914" cy="31393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rgbClr val="FFC000"/>
              </a:buClr>
              <a:buSzPct val="25000"/>
            </a:pPr>
            <a:r>
              <a:rPr lang="pl-PL" sz="2000" b="1" dirty="0">
                <a:latin typeface="Calibri"/>
                <a:ea typeface="Calibri"/>
                <a:cs typeface="Calibri"/>
                <a:sym typeface="Calibri"/>
              </a:rPr>
              <a:t>Lider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dirty="0">
                <a:latin typeface="Calibri"/>
                <a:ea typeface="Calibri"/>
                <a:cs typeface="Calibri"/>
                <a:sym typeface="Calibri"/>
              </a:rPr>
              <a:t>Prosi operatorów (zaczynając od operatora pierwszego stanowiska)  o umieszczenie post-</a:t>
            </a:r>
            <a:r>
              <a:rPr lang="pl-PL" dirty="0" err="1">
                <a:latin typeface="Calibri"/>
                <a:ea typeface="Calibri"/>
                <a:cs typeface="Calibri"/>
                <a:sym typeface="Calibri"/>
              </a:rPr>
              <a:t>it</a:t>
            </a:r>
            <a:r>
              <a:rPr lang="pl-PL" dirty="0">
                <a:latin typeface="Calibri"/>
                <a:ea typeface="Calibri"/>
                <a:cs typeface="Calibri"/>
                <a:sym typeface="Calibri"/>
              </a:rPr>
              <a:t> na tablicy ciągłego doskonalenia (w odpowiedniej kolumnie) i krótkie omówienie problemu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pl-PL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 kolumnie „Do eliminacji przed rundą” umieszczamy problemy, które mają wpływ na wskaźnik oznaczony </a:t>
            </a:r>
            <a:r>
              <a:rPr lang="pl-PL" b="1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wykrzyknikiem</a:t>
            </a:r>
          </a:p>
          <a:p>
            <a:pPr marL="742950" lvl="1" indent="-285750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W kolumnie „Problemy” umieszczamy pozostałe zgłoszone problemy</a:t>
            </a:r>
          </a:p>
          <a:p>
            <a:pPr marL="742950" lvl="1" indent="-285750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pl-PL" dirty="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dirty="0">
                <a:latin typeface="Calibri"/>
                <a:ea typeface="Calibri"/>
                <a:cs typeface="Calibri"/>
                <a:sym typeface="Calibri"/>
              </a:rPr>
              <a:t>Do każdego zadania umieszczonego w kolumnie „Do eliminacji przed rundą” zespół dobiera 2 osoby, które zajmą się rozwiązaniem problemu do kolejnej lekcji</a:t>
            </a:r>
          </a:p>
          <a:p>
            <a:pPr marL="285750" indent="-285750"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pl-PL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400B5ED-55BB-46CF-9500-430FEF2D0876}"/>
              </a:ext>
            </a:extLst>
          </p:cNvPr>
          <p:cNvSpPr txBox="1"/>
          <p:nvPr/>
        </p:nvSpPr>
        <p:spPr>
          <a:xfrm>
            <a:off x="7315442" y="5300259"/>
            <a:ext cx="40757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accent2"/>
                </a:solidFill>
              </a:rPr>
              <a:t>PODCZAS SPOTKANIA NIE ROZMAWIAMY O ROZWIĄZANIACH!</a:t>
            </a:r>
          </a:p>
          <a:p>
            <a:pPr algn="ctr"/>
            <a:r>
              <a:rPr lang="pl-PL" sz="1200" dirty="0"/>
              <a:t>DO ROZWIĄZANIA KAŻDEGO PROBLEMU PRZYDZALCIE </a:t>
            </a:r>
            <a:r>
              <a:rPr lang="pl-PL" sz="1200" b="1" dirty="0"/>
              <a:t>PRZYNAJMNIEJ 2 OSOBY</a:t>
            </a:r>
          </a:p>
          <a:p>
            <a:pPr algn="ctr"/>
            <a:r>
              <a:rPr lang="pl-PL" sz="1200" dirty="0"/>
              <a:t>KAŻDY CZŁONEK ZESPOŁU MUSI BYĆ PRZYPISANY DO </a:t>
            </a:r>
          </a:p>
          <a:p>
            <a:pPr algn="ctr"/>
            <a:r>
              <a:rPr lang="pl-PL" sz="1200" b="1" dirty="0"/>
              <a:t>CO NAJMNIEJ 1 PROBLEMU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70B7F34-408B-46BD-9890-67A45D8B3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877" y="1704716"/>
            <a:ext cx="3191139" cy="3468737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C4013D9-0D65-46FA-9A35-2C039F2170B8}"/>
              </a:ext>
            </a:extLst>
          </p:cNvPr>
          <p:cNvSpPr txBox="1"/>
          <p:nvPr/>
        </p:nvSpPr>
        <p:spPr>
          <a:xfrm>
            <a:off x="7835831" y="1329319"/>
            <a:ext cx="1517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chemeClr val="accent2"/>
                </a:solidFill>
              </a:rPr>
              <a:t>PO RUNDZIE 1</a:t>
            </a:r>
          </a:p>
        </p:txBody>
      </p:sp>
      <p:sp>
        <p:nvSpPr>
          <p:cNvPr id="3" name="Dowolny kształt: kształt 2">
            <a:extLst>
              <a:ext uri="{FF2B5EF4-FFF2-40B4-BE49-F238E27FC236}">
                <a16:creationId xmlns:a16="http://schemas.microsoft.com/office/drawing/2014/main" id="{6E222E81-AB6A-42EF-AEAC-D9F07E8E0292}"/>
              </a:ext>
            </a:extLst>
          </p:cNvPr>
          <p:cNvSpPr/>
          <p:nvPr/>
        </p:nvSpPr>
        <p:spPr>
          <a:xfrm>
            <a:off x="6692200" y="2989780"/>
            <a:ext cx="2733152" cy="628826"/>
          </a:xfrm>
          <a:custGeom>
            <a:avLst/>
            <a:gdLst>
              <a:gd name="connsiteX0" fmla="*/ 0 w 2733152"/>
              <a:gd name="connsiteY0" fmla="*/ 628826 h 628826"/>
              <a:gd name="connsiteX1" fmla="*/ 1668026 w 2733152"/>
              <a:gd name="connsiteY1" fmla="*/ 25925 h 628826"/>
              <a:gd name="connsiteX2" fmla="*/ 2733152 w 2733152"/>
              <a:gd name="connsiteY2" fmla="*/ 166602 h 62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33152" h="628826">
                <a:moveTo>
                  <a:pt x="0" y="628826"/>
                </a:moveTo>
                <a:cubicBezTo>
                  <a:pt x="606250" y="365894"/>
                  <a:pt x="1212501" y="102962"/>
                  <a:pt x="1668026" y="25925"/>
                </a:cubicBezTo>
                <a:cubicBezTo>
                  <a:pt x="2123551" y="-51112"/>
                  <a:pt x="2428351" y="57745"/>
                  <a:pt x="2733152" y="166602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Dowolny kształt: kształt 8">
            <a:extLst>
              <a:ext uri="{FF2B5EF4-FFF2-40B4-BE49-F238E27FC236}">
                <a16:creationId xmlns:a16="http://schemas.microsoft.com/office/drawing/2014/main" id="{F9C501B5-8AFB-4CEE-84CE-D3A1DD13CAC2}"/>
              </a:ext>
            </a:extLst>
          </p:cNvPr>
          <p:cNvSpPr/>
          <p:nvPr/>
        </p:nvSpPr>
        <p:spPr>
          <a:xfrm rot="21267149">
            <a:off x="6642361" y="4106125"/>
            <a:ext cx="1738365" cy="543844"/>
          </a:xfrm>
          <a:custGeom>
            <a:avLst/>
            <a:gdLst>
              <a:gd name="connsiteX0" fmla="*/ 0 w 1738365"/>
              <a:gd name="connsiteY0" fmla="*/ 311499 h 543844"/>
              <a:gd name="connsiteX1" fmla="*/ 813916 w 1738365"/>
              <a:gd name="connsiteY1" fmla="*/ 532563 h 543844"/>
              <a:gd name="connsiteX2" fmla="*/ 1738365 w 1738365"/>
              <a:gd name="connsiteY2" fmla="*/ 0 h 54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8365" h="543844">
                <a:moveTo>
                  <a:pt x="0" y="311499"/>
                </a:moveTo>
                <a:cubicBezTo>
                  <a:pt x="262094" y="447989"/>
                  <a:pt x="524189" y="584479"/>
                  <a:pt x="813916" y="532563"/>
                </a:cubicBezTo>
                <a:cubicBezTo>
                  <a:pt x="1103643" y="480647"/>
                  <a:pt x="1421004" y="240323"/>
                  <a:pt x="1738365" y="0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63371209-FB5A-4731-B05A-95E7331399FC}"/>
              </a:ext>
            </a:extLst>
          </p:cNvPr>
          <p:cNvSpPr txBox="1"/>
          <p:nvPr/>
        </p:nvSpPr>
        <p:spPr>
          <a:xfrm>
            <a:off x="9425352" y="2285068"/>
            <a:ext cx="221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616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827A332-D2AE-476B-8918-5745BAB8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05" y="258791"/>
            <a:ext cx="11048474" cy="669121"/>
          </a:xfrm>
        </p:spPr>
        <p:txBody>
          <a:bodyPr>
            <a:normAutofit/>
          </a:bodyPr>
          <a:lstStyle/>
          <a:p>
            <a:r>
              <a:rPr lang="pl-PL" dirty="0"/>
              <a:t>Po rundzie. </a:t>
            </a:r>
            <a:r>
              <a:rPr lang="pl-PL" sz="2200" dirty="0"/>
              <a:t>krok 4: omówienie tablicy ciągłego doskonalenia cz. 1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D221D6C-513F-448A-B5AA-B9D015C19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13</a:t>
            </a:fld>
            <a:endParaRPr lang="pl-PL"/>
          </a:p>
        </p:txBody>
      </p:sp>
      <p:sp>
        <p:nvSpPr>
          <p:cNvPr id="5" name="Shape 469">
            <a:extLst>
              <a:ext uri="{FF2B5EF4-FFF2-40B4-BE49-F238E27FC236}">
                <a16:creationId xmlns:a16="http://schemas.microsoft.com/office/drawing/2014/main" id="{DED9CCA1-CB52-4EEF-866B-8259DE0E3CCD}"/>
              </a:ext>
            </a:extLst>
          </p:cNvPr>
          <p:cNvSpPr txBox="1"/>
          <p:nvPr/>
        </p:nvSpPr>
        <p:spPr>
          <a:xfrm>
            <a:off x="673240" y="1684547"/>
            <a:ext cx="6692202" cy="42851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Arial"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Lider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Weryfikuje z zespołem, czy problemy umieszczone po poprzedniej rundzie w kolumnie „Do eliminacji przed rundą” zostały skutecznie usunięte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Jeśli tak 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– przesuwa kartki do kolumny „Wyeliminowane! Działają!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Jeśli nie 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– kartki pozostają jako zadania do eliminacji przed kolejną rundą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pl-PL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Weryfikuje z zespołem, czy problemy w z kolumny „Problemy” zniknęły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Jeśli tak 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– przesuwa kartki pod tablicę „Problemy, które się same wyeliminowały”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Jeśli nie 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– kartki pozostają jako zadania do eliminacji przed kolejną rundą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BDF2706A-BF10-4CC1-94EA-72165F8C5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928" y="1979376"/>
            <a:ext cx="3611922" cy="3990301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990C42D-BF4F-4A5C-AA08-668D79F90BE6}"/>
              </a:ext>
            </a:extLst>
          </p:cNvPr>
          <p:cNvSpPr txBox="1"/>
          <p:nvPr/>
        </p:nvSpPr>
        <p:spPr>
          <a:xfrm>
            <a:off x="7699928" y="1603979"/>
            <a:ext cx="16030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PO RUNDZIE 2,3</a:t>
            </a:r>
          </a:p>
        </p:txBody>
      </p:sp>
      <p:cxnSp>
        <p:nvCxnSpPr>
          <p:cNvPr id="9" name="Łącznik prosty ze strzałką 8">
            <a:extLst>
              <a:ext uri="{FF2B5EF4-FFF2-40B4-BE49-F238E27FC236}">
                <a16:creationId xmlns:a16="http://schemas.microsoft.com/office/drawing/2014/main" id="{BDD8D359-6BC3-4B1C-B866-F2BA27157496}"/>
              </a:ext>
            </a:extLst>
          </p:cNvPr>
          <p:cNvCxnSpPr/>
          <p:nvPr/>
        </p:nvCxnSpPr>
        <p:spPr>
          <a:xfrm>
            <a:off x="9696659" y="3878664"/>
            <a:ext cx="1004836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8958125F-4456-404F-B9AA-7313C134D23F}"/>
              </a:ext>
            </a:extLst>
          </p:cNvPr>
          <p:cNvCxnSpPr>
            <a:cxnSpLocks/>
          </p:cNvCxnSpPr>
          <p:nvPr/>
        </p:nvCxnSpPr>
        <p:spPr>
          <a:xfrm>
            <a:off x="8298152" y="5285432"/>
            <a:ext cx="0" cy="924449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0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D475F0-09EB-466F-AA04-F986AA5F7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05" y="250093"/>
            <a:ext cx="11048474" cy="669121"/>
          </a:xfrm>
        </p:spPr>
        <p:txBody>
          <a:bodyPr>
            <a:normAutofit/>
          </a:bodyPr>
          <a:lstStyle/>
          <a:p>
            <a:r>
              <a:rPr lang="pl-PL" dirty="0"/>
              <a:t>Po rundzie. </a:t>
            </a:r>
            <a:r>
              <a:rPr lang="pl-PL" sz="2200" dirty="0"/>
              <a:t>krok 5: raportowanie wyników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87A2A47-7298-422B-9E0F-3A968AD3B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14</a:t>
            </a:fld>
            <a:endParaRPr lang="pl-PL"/>
          </a:p>
        </p:txBody>
      </p:sp>
      <p:sp>
        <p:nvSpPr>
          <p:cNvPr id="5" name="Shape 548">
            <a:extLst>
              <a:ext uri="{FF2B5EF4-FFF2-40B4-BE49-F238E27FC236}">
                <a16:creationId xmlns:a16="http://schemas.microsoft.com/office/drawing/2014/main" id="{1D2349F7-221A-484D-8048-B45C55FFF7D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53699" y="2582426"/>
            <a:ext cx="5437535" cy="335793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t" anchorCtr="0">
            <a:noAutofit/>
          </a:bodyPr>
          <a:lstStyle>
            <a:lvl1pPr marL="342900" indent="-34290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250" kern="120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34290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1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71550" indent="-28575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14450" indent="-28575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657350" indent="-285750" algn="l" defTabSz="6858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97826"/>
              <a:buFont typeface="Arial"/>
              <a:buChar char="•"/>
              <a:tabLst/>
              <a:defRPr/>
            </a:pPr>
            <a:r>
              <a:rPr kumimoji="0" lang="pl-PL" sz="225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Raportowanie rundy </a:t>
            </a:r>
            <a:r>
              <a:rPr kumimoji="0" lang="pl-PL" sz="2250" b="1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przez lidera</a:t>
            </a:r>
            <a:r>
              <a:rPr kumimoji="0" lang="pl-PL" sz="225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 </a:t>
            </a:r>
          </a:p>
          <a:p>
            <a:pPr marL="685800" marR="0" lvl="1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97826"/>
              <a:buFont typeface="Arial"/>
              <a:buChar char="•"/>
              <a:tabLst/>
              <a:defRPr/>
            </a:pPr>
            <a:r>
              <a:rPr kumimoji="0" lang="pl-PL" sz="2100" b="0" i="0" u="sng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kumimoji="0" lang="pl-PL" sz="210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ea typeface="Calibri"/>
                <a:cs typeface="Calibri"/>
                <a:sym typeface="Calibri"/>
              </a:rPr>
              <a:t> do formularza „Rejestracja wyników”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97826"/>
              <a:buFont typeface="Arial" panose="020B0604020202020204" pitchFamily="34" charset="0"/>
              <a:buNone/>
              <a:tabLst/>
              <a:defRPr/>
            </a:pPr>
            <a:endParaRPr kumimoji="0" lang="pl-PL" sz="2250" b="0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ea typeface="Calibri"/>
              <a:cs typeface="Calibri"/>
              <a:sym typeface="Calibri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97826"/>
              <a:buFont typeface="Arial"/>
              <a:buChar char="•"/>
              <a:tabLst/>
              <a:defRPr/>
            </a:pPr>
            <a:r>
              <a:rPr kumimoji="0" lang="pl-PL" sz="225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W tym formularzu, </a:t>
            </a:r>
            <a:r>
              <a:rPr kumimoji="0" lang="pl-PL" sz="2250" b="1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do końca trwania programu</a:t>
            </a:r>
            <a:r>
              <a:rPr kumimoji="0" lang="pl-PL" sz="2250" b="0" i="0" u="none" strike="noStrike" kern="1200" cap="none" spc="0" normalizeH="0" baseline="0" noProof="0" dirty="0">
                <a:ln>
                  <a:noFill/>
                </a:ln>
                <a:solidFill>
                  <a:srgbClr val="2D2D2D"/>
                </a:solidFill>
                <a:effectLst/>
                <a:uLnTx/>
                <a:uFillTx/>
                <a:ea typeface="+mn-ea"/>
                <a:cs typeface="+mn-cs"/>
                <a:sym typeface="Arial"/>
              </a:rPr>
              <a:t>, będziecie rejestrować wyniki, udzielać odpowiedzi i przesyłać pliki</a:t>
            </a:r>
            <a:endParaRPr kumimoji="0" lang="pl-PL" sz="2100" b="0" i="0" u="none" strike="noStrike" kern="1200" cap="none" spc="0" normalizeH="0" baseline="0" noProof="0" dirty="0">
              <a:ln>
                <a:noFill/>
              </a:ln>
              <a:solidFill>
                <a:srgbClr val="2D2D2D"/>
              </a:solidFill>
              <a:effectLst/>
              <a:uLnTx/>
              <a:uFillTx/>
              <a:ea typeface="+mn-ea"/>
              <a:cs typeface="+mn-cs"/>
              <a:sym typeface="Calibri"/>
            </a:endParaRPr>
          </a:p>
        </p:txBody>
      </p:sp>
      <p:pic>
        <p:nvPicPr>
          <p:cNvPr id="6" name="Obraz 5">
            <a:hlinkClick r:id="rId2"/>
            <a:extLst>
              <a:ext uri="{FF2B5EF4-FFF2-40B4-BE49-F238E27FC236}">
                <a16:creationId xmlns:a16="http://schemas.microsoft.com/office/drawing/2014/main" id="{F1C51D9D-C9CE-4235-A548-7A6D62F5D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5280" y="1376794"/>
            <a:ext cx="3347048" cy="463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2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AA1E5763-5323-4EBD-AF53-1A00566F3A37}"/>
              </a:ext>
            </a:extLst>
          </p:cNvPr>
          <p:cNvSpPr/>
          <p:nvPr/>
        </p:nvSpPr>
        <p:spPr>
          <a:xfrm>
            <a:off x="754655" y="514906"/>
            <a:ext cx="3214444" cy="2811098"/>
          </a:xfrm>
          <a:custGeom>
            <a:avLst/>
            <a:gdLst>
              <a:gd name="connsiteX0" fmla="*/ 1768416 w 2484408"/>
              <a:gd name="connsiteY0" fmla="*/ 2165230 h 2165230"/>
              <a:gd name="connsiteX1" fmla="*/ 1777042 w 2484408"/>
              <a:gd name="connsiteY1" fmla="*/ 1682150 h 2165230"/>
              <a:gd name="connsiteX2" fmla="*/ 2303253 w 2484408"/>
              <a:gd name="connsiteY2" fmla="*/ 1682150 h 2165230"/>
              <a:gd name="connsiteX3" fmla="*/ 2484408 w 2484408"/>
              <a:gd name="connsiteY3" fmla="*/ 0 h 2165230"/>
              <a:gd name="connsiteX4" fmla="*/ 0 w 2484408"/>
              <a:gd name="connsiteY4" fmla="*/ 77637 h 2165230"/>
              <a:gd name="connsiteX5" fmla="*/ 138023 w 2484408"/>
              <a:gd name="connsiteY5" fmla="*/ 1639018 h 2165230"/>
              <a:gd name="connsiteX6" fmla="*/ 992038 w 2484408"/>
              <a:gd name="connsiteY6" fmla="*/ 1664898 h 2165230"/>
              <a:gd name="connsiteX7" fmla="*/ 1768416 w 2484408"/>
              <a:gd name="connsiteY7" fmla="*/ 2165230 h 2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4408" h="2165230">
                <a:moveTo>
                  <a:pt x="1768416" y="2165230"/>
                </a:moveTo>
                <a:lnTo>
                  <a:pt x="1777042" y="1682150"/>
                </a:lnTo>
                <a:lnTo>
                  <a:pt x="2303253" y="1682150"/>
                </a:lnTo>
                <a:lnTo>
                  <a:pt x="2484408" y="0"/>
                </a:lnTo>
                <a:lnTo>
                  <a:pt x="0" y="77637"/>
                </a:lnTo>
                <a:lnTo>
                  <a:pt x="138023" y="1639018"/>
                </a:lnTo>
                <a:lnTo>
                  <a:pt x="992038" y="1664898"/>
                </a:lnTo>
                <a:lnTo>
                  <a:pt x="1768416" y="216523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4400" dirty="0">
              <a:latin typeface="Segoe Script" panose="030B0504020000000003" pitchFamily="66" charset="0"/>
            </a:endParaRPr>
          </a:p>
          <a:p>
            <a:pPr algn="ctr"/>
            <a:r>
              <a:rPr lang="pl-PL" sz="2800" dirty="0">
                <a:solidFill>
                  <a:schemeClr val="tx1"/>
                </a:solidFill>
                <a:latin typeface="Segoe Script" panose="030B0504020000000003" pitchFamily="66" charset="0"/>
              </a:rPr>
              <a:t>PRACA</a:t>
            </a:r>
          </a:p>
          <a:p>
            <a:pPr algn="ctr"/>
            <a:r>
              <a:rPr lang="pl-PL" sz="2800" dirty="0">
                <a:solidFill>
                  <a:schemeClr val="tx1"/>
                </a:solidFill>
                <a:latin typeface="Segoe Script" panose="030B0504020000000003" pitchFamily="66" charset="0"/>
              </a:rPr>
              <a:t>DOMOWA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9D11091-ADC8-4C03-BF4E-4C71E39829AE}"/>
              </a:ext>
            </a:extLst>
          </p:cNvPr>
          <p:cNvSpPr txBox="1"/>
          <p:nvPr/>
        </p:nvSpPr>
        <p:spPr>
          <a:xfrm>
            <a:off x="5043940" y="2754421"/>
            <a:ext cx="358784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dirty="0">
                <a:latin typeface="Russo One" panose="02000503050000020004" pitchFamily="2" charset="0"/>
              </a:rPr>
              <a:t>SUKCES</a:t>
            </a:r>
          </a:p>
        </p:txBody>
      </p:sp>
      <p:sp>
        <p:nvSpPr>
          <p:cNvPr id="4" name="Prostokąt: zaokrąglone rogi 3">
            <a:extLst>
              <a:ext uri="{FF2B5EF4-FFF2-40B4-BE49-F238E27FC236}">
                <a16:creationId xmlns:a16="http://schemas.microsoft.com/office/drawing/2014/main" id="{C512F9ED-A0D9-40FE-9447-56584804FB88}"/>
              </a:ext>
            </a:extLst>
          </p:cNvPr>
          <p:cNvSpPr/>
          <p:nvPr/>
        </p:nvSpPr>
        <p:spPr>
          <a:xfrm>
            <a:off x="3969098" y="4005597"/>
            <a:ext cx="5838093" cy="532563"/>
          </a:xfrm>
          <a:prstGeom prst="roundRect">
            <a:avLst>
              <a:gd name="adj" fmla="val 27988"/>
            </a:avLst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: zaokrąglone rogi 10">
            <a:extLst>
              <a:ext uri="{FF2B5EF4-FFF2-40B4-BE49-F238E27FC236}">
                <a16:creationId xmlns:a16="http://schemas.microsoft.com/office/drawing/2014/main" id="{EB8ED556-63F9-4059-BF86-F2CE3FF159C7}"/>
              </a:ext>
            </a:extLst>
          </p:cNvPr>
          <p:cNvSpPr/>
          <p:nvPr/>
        </p:nvSpPr>
        <p:spPr>
          <a:xfrm>
            <a:off x="4051160" y="4079632"/>
            <a:ext cx="3086519" cy="384494"/>
          </a:xfrm>
          <a:prstGeom prst="roundRect">
            <a:avLst>
              <a:gd name="adj" fmla="val 27988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16BFD70-EE2F-4A22-91BC-623A859194EB}"/>
              </a:ext>
            </a:extLst>
          </p:cNvPr>
          <p:cNvSpPr txBox="1"/>
          <p:nvPr/>
        </p:nvSpPr>
        <p:spPr>
          <a:xfrm>
            <a:off x="3893536" y="4542010"/>
            <a:ext cx="609974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00" dirty="0">
                <a:latin typeface="Russo One" panose="02000503050000020004" pitchFamily="2" charset="0"/>
              </a:rPr>
              <a:t>ŁADOWANIE…</a:t>
            </a:r>
          </a:p>
        </p:txBody>
      </p:sp>
    </p:spTree>
    <p:extLst>
      <p:ext uri="{BB962C8B-B14F-4D97-AF65-F5344CB8AC3E}">
        <p14:creationId xmlns:p14="http://schemas.microsoft.com/office/powerpoint/2010/main" val="249607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: kształt 6">
            <a:extLst>
              <a:ext uri="{FF2B5EF4-FFF2-40B4-BE49-F238E27FC236}">
                <a16:creationId xmlns:a16="http://schemas.microsoft.com/office/drawing/2014/main" id="{E1593B2D-5317-41DB-89F6-19B376905A0C}"/>
              </a:ext>
            </a:extLst>
          </p:cNvPr>
          <p:cNvSpPr/>
          <p:nvPr/>
        </p:nvSpPr>
        <p:spPr>
          <a:xfrm>
            <a:off x="5927621" y="3163273"/>
            <a:ext cx="3317744" cy="2525447"/>
          </a:xfrm>
          <a:custGeom>
            <a:avLst/>
            <a:gdLst>
              <a:gd name="connsiteX0" fmla="*/ 1199072 w 2889849"/>
              <a:gd name="connsiteY0" fmla="*/ 2199736 h 2199736"/>
              <a:gd name="connsiteX1" fmla="*/ 1794294 w 2889849"/>
              <a:gd name="connsiteY1" fmla="*/ 1742536 h 2199736"/>
              <a:gd name="connsiteX2" fmla="*/ 2734574 w 2889849"/>
              <a:gd name="connsiteY2" fmla="*/ 1699404 h 2199736"/>
              <a:gd name="connsiteX3" fmla="*/ 2889849 w 2889849"/>
              <a:gd name="connsiteY3" fmla="*/ 86265 h 2199736"/>
              <a:gd name="connsiteX4" fmla="*/ 0 w 2889849"/>
              <a:gd name="connsiteY4" fmla="*/ 0 h 2199736"/>
              <a:gd name="connsiteX5" fmla="*/ 172528 w 2889849"/>
              <a:gd name="connsiteY5" fmla="*/ 1794295 h 2199736"/>
              <a:gd name="connsiteX6" fmla="*/ 1199072 w 2889849"/>
              <a:gd name="connsiteY6" fmla="*/ 1759789 h 2199736"/>
              <a:gd name="connsiteX7" fmla="*/ 1199072 w 2889849"/>
              <a:gd name="connsiteY7" fmla="*/ 2199736 h 219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89849" h="2199736">
                <a:moveTo>
                  <a:pt x="1199072" y="2199736"/>
                </a:moveTo>
                <a:lnTo>
                  <a:pt x="1794294" y="1742536"/>
                </a:lnTo>
                <a:lnTo>
                  <a:pt x="2734574" y="1699404"/>
                </a:lnTo>
                <a:lnTo>
                  <a:pt x="2889849" y="86265"/>
                </a:lnTo>
                <a:lnTo>
                  <a:pt x="0" y="0"/>
                </a:lnTo>
                <a:lnTo>
                  <a:pt x="172528" y="1794295"/>
                </a:lnTo>
                <a:lnTo>
                  <a:pt x="1199072" y="1759789"/>
                </a:lnTo>
                <a:lnTo>
                  <a:pt x="1199072" y="2199736"/>
                </a:lnTo>
                <a:close/>
              </a:path>
            </a:pathLst>
          </a:custGeom>
          <a:solidFill>
            <a:schemeClr val="accent5">
              <a:alpha val="77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4400" dirty="0">
              <a:latin typeface="Segoe Script" panose="030B0504020000000003" pitchFamily="66" charset="0"/>
            </a:endParaRPr>
          </a:p>
          <a:p>
            <a:pPr algn="ctr"/>
            <a:r>
              <a:rPr lang="pl-PL" sz="2700" dirty="0">
                <a:latin typeface="Segoe Script" panose="030B0504020000000003" pitchFamily="66" charset="0"/>
              </a:rPr>
              <a:t>KOLEJNEJ</a:t>
            </a:r>
          </a:p>
          <a:p>
            <a:pPr algn="ctr"/>
            <a:r>
              <a:rPr lang="pl-PL" sz="2700" dirty="0">
                <a:latin typeface="Segoe Script" panose="030B0504020000000003" pitchFamily="66" charset="0"/>
              </a:rPr>
              <a:t>LEKCJI</a:t>
            </a:r>
          </a:p>
        </p:txBody>
      </p:sp>
      <p:sp>
        <p:nvSpPr>
          <p:cNvPr id="5" name="Dowolny kształt: kształt 4">
            <a:extLst>
              <a:ext uri="{FF2B5EF4-FFF2-40B4-BE49-F238E27FC236}">
                <a16:creationId xmlns:a16="http://schemas.microsoft.com/office/drawing/2014/main" id="{AA1E5763-5323-4EBD-AF53-1A00566F3A37}"/>
              </a:ext>
            </a:extLst>
          </p:cNvPr>
          <p:cNvSpPr/>
          <p:nvPr/>
        </p:nvSpPr>
        <p:spPr>
          <a:xfrm>
            <a:off x="5133802" y="1077614"/>
            <a:ext cx="2852270" cy="2485832"/>
          </a:xfrm>
          <a:custGeom>
            <a:avLst/>
            <a:gdLst>
              <a:gd name="connsiteX0" fmla="*/ 1768416 w 2484408"/>
              <a:gd name="connsiteY0" fmla="*/ 2165230 h 2165230"/>
              <a:gd name="connsiteX1" fmla="*/ 1777042 w 2484408"/>
              <a:gd name="connsiteY1" fmla="*/ 1682150 h 2165230"/>
              <a:gd name="connsiteX2" fmla="*/ 2303253 w 2484408"/>
              <a:gd name="connsiteY2" fmla="*/ 1682150 h 2165230"/>
              <a:gd name="connsiteX3" fmla="*/ 2484408 w 2484408"/>
              <a:gd name="connsiteY3" fmla="*/ 0 h 2165230"/>
              <a:gd name="connsiteX4" fmla="*/ 0 w 2484408"/>
              <a:gd name="connsiteY4" fmla="*/ 77637 h 2165230"/>
              <a:gd name="connsiteX5" fmla="*/ 138023 w 2484408"/>
              <a:gd name="connsiteY5" fmla="*/ 1639018 h 2165230"/>
              <a:gd name="connsiteX6" fmla="*/ 992038 w 2484408"/>
              <a:gd name="connsiteY6" fmla="*/ 1664898 h 2165230"/>
              <a:gd name="connsiteX7" fmla="*/ 1768416 w 2484408"/>
              <a:gd name="connsiteY7" fmla="*/ 2165230 h 2165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84408" h="2165230">
                <a:moveTo>
                  <a:pt x="1768416" y="2165230"/>
                </a:moveTo>
                <a:lnTo>
                  <a:pt x="1777042" y="1682150"/>
                </a:lnTo>
                <a:lnTo>
                  <a:pt x="2303253" y="1682150"/>
                </a:lnTo>
                <a:lnTo>
                  <a:pt x="2484408" y="0"/>
                </a:lnTo>
                <a:lnTo>
                  <a:pt x="0" y="77637"/>
                </a:lnTo>
                <a:lnTo>
                  <a:pt x="138023" y="1639018"/>
                </a:lnTo>
                <a:lnTo>
                  <a:pt x="992038" y="1664898"/>
                </a:lnTo>
                <a:lnTo>
                  <a:pt x="1768416" y="216523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2800" dirty="0">
              <a:latin typeface="Segoe Script" panose="030B0504020000000003" pitchFamily="66" charset="0"/>
            </a:endParaRPr>
          </a:p>
          <a:p>
            <a:pPr algn="ctr"/>
            <a:r>
              <a:rPr lang="pl-PL" sz="2700" dirty="0">
                <a:latin typeface="Segoe Script" panose="030B0504020000000003" pitchFamily="66" charset="0"/>
              </a:rPr>
              <a:t>DO</a:t>
            </a:r>
          </a:p>
          <a:p>
            <a:pPr algn="ctr"/>
            <a:r>
              <a:rPr lang="pl-PL" sz="2700" dirty="0">
                <a:latin typeface="Segoe Script" panose="030B0504020000000003" pitchFamily="66" charset="0"/>
              </a:rPr>
              <a:t>ZOBACZENIA</a:t>
            </a:r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9DB49817-2FB6-4793-9A34-545D48EE61BF}"/>
              </a:ext>
            </a:extLst>
          </p:cNvPr>
          <p:cNvSpPr/>
          <p:nvPr/>
        </p:nvSpPr>
        <p:spPr>
          <a:xfrm>
            <a:off x="3606925" y="2628240"/>
            <a:ext cx="2812655" cy="2396698"/>
          </a:xfrm>
          <a:custGeom>
            <a:avLst/>
            <a:gdLst>
              <a:gd name="connsiteX0" fmla="*/ 1293962 w 2449902"/>
              <a:gd name="connsiteY0" fmla="*/ 2087592 h 2087592"/>
              <a:gd name="connsiteX1" fmla="*/ 1293962 w 2449902"/>
              <a:gd name="connsiteY1" fmla="*/ 1733909 h 2087592"/>
              <a:gd name="connsiteX2" fmla="*/ 2234241 w 2449902"/>
              <a:gd name="connsiteY2" fmla="*/ 1733909 h 2087592"/>
              <a:gd name="connsiteX3" fmla="*/ 2449902 w 2449902"/>
              <a:gd name="connsiteY3" fmla="*/ 0 h 2087592"/>
              <a:gd name="connsiteX4" fmla="*/ 0 w 2449902"/>
              <a:gd name="connsiteY4" fmla="*/ 120770 h 2087592"/>
              <a:gd name="connsiteX5" fmla="*/ 155275 w 2449902"/>
              <a:gd name="connsiteY5" fmla="*/ 1725283 h 2087592"/>
              <a:gd name="connsiteX6" fmla="*/ 733245 w 2449902"/>
              <a:gd name="connsiteY6" fmla="*/ 1725283 h 2087592"/>
              <a:gd name="connsiteX7" fmla="*/ 1293962 w 2449902"/>
              <a:gd name="connsiteY7" fmla="*/ 2087592 h 2087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9902" h="2087592">
                <a:moveTo>
                  <a:pt x="1293962" y="2087592"/>
                </a:moveTo>
                <a:lnTo>
                  <a:pt x="1293962" y="1733909"/>
                </a:lnTo>
                <a:lnTo>
                  <a:pt x="2234241" y="1733909"/>
                </a:lnTo>
                <a:lnTo>
                  <a:pt x="2449902" y="0"/>
                </a:lnTo>
                <a:lnTo>
                  <a:pt x="0" y="120770"/>
                </a:lnTo>
                <a:lnTo>
                  <a:pt x="155275" y="1725283"/>
                </a:lnTo>
                <a:lnTo>
                  <a:pt x="733245" y="1725283"/>
                </a:lnTo>
                <a:lnTo>
                  <a:pt x="1293962" y="2087592"/>
                </a:lnTo>
                <a:close/>
              </a:path>
            </a:pathLst>
          </a:custGeom>
          <a:solidFill>
            <a:schemeClr val="accent2">
              <a:alpha val="83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pl-PL" sz="2700" dirty="0">
              <a:latin typeface="Segoe Script" panose="030B0504020000000003" pitchFamily="66" charset="0"/>
            </a:endParaRPr>
          </a:p>
          <a:p>
            <a:pPr algn="ctr"/>
            <a:endParaRPr lang="pl-PL" sz="2700" dirty="0">
              <a:latin typeface="Segoe Script" panose="030B0504020000000003" pitchFamily="66" charset="0"/>
            </a:endParaRPr>
          </a:p>
          <a:p>
            <a:pPr algn="ctr"/>
            <a:r>
              <a:rPr lang="pl-PL" sz="2700" dirty="0">
                <a:latin typeface="Segoe Script" panose="030B0504020000000003" pitchFamily="66" charset="0"/>
              </a:rPr>
              <a:t>NA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5A4524E1-DE4B-4DB4-974A-1843E795E66F}"/>
              </a:ext>
            </a:extLst>
          </p:cNvPr>
          <p:cNvSpPr/>
          <p:nvPr/>
        </p:nvSpPr>
        <p:spPr>
          <a:xfrm>
            <a:off x="713433" y="643095"/>
            <a:ext cx="2572378" cy="7134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3B43FBC6-68F0-4EA5-BD88-E1F7B87978DD}"/>
              </a:ext>
            </a:extLst>
          </p:cNvPr>
          <p:cNvSpPr/>
          <p:nvPr/>
        </p:nvSpPr>
        <p:spPr>
          <a:xfrm>
            <a:off x="3013189" y="4126055"/>
            <a:ext cx="6812782" cy="1679149"/>
          </a:xfrm>
          <a:custGeom>
            <a:avLst/>
            <a:gdLst>
              <a:gd name="connsiteX0" fmla="*/ 0 w 6812782"/>
              <a:gd name="connsiteY0" fmla="*/ 200967 h 1679149"/>
              <a:gd name="connsiteX1" fmla="*/ 2602523 w 6812782"/>
              <a:gd name="connsiteY1" fmla="*/ 1678075 h 1679149"/>
              <a:gd name="connsiteX2" fmla="*/ 6812782 w 6812782"/>
              <a:gd name="connsiteY2" fmla="*/ 0 h 167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12782" h="1679149">
                <a:moveTo>
                  <a:pt x="0" y="200967"/>
                </a:moveTo>
                <a:cubicBezTo>
                  <a:pt x="733529" y="956268"/>
                  <a:pt x="1467059" y="1711570"/>
                  <a:pt x="2602523" y="1678075"/>
                </a:cubicBezTo>
                <a:cubicBezTo>
                  <a:pt x="3737987" y="1644581"/>
                  <a:pt x="5275384" y="822290"/>
                  <a:pt x="6812782" y="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Dowolny kształt: kształt 11">
            <a:extLst>
              <a:ext uri="{FF2B5EF4-FFF2-40B4-BE49-F238E27FC236}">
                <a16:creationId xmlns:a16="http://schemas.microsoft.com/office/drawing/2014/main" id="{531C7B2B-C099-4054-B738-A402D6381B3E}"/>
              </a:ext>
            </a:extLst>
          </p:cNvPr>
          <p:cNvSpPr/>
          <p:nvPr/>
        </p:nvSpPr>
        <p:spPr>
          <a:xfrm rot="16766111">
            <a:off x="2619664" y="3950208"/>
            <a:ext cx="552659" cy="512466"/>
          </a:xfrm>
          <a:custGeom>
            <a:avLst/>
            <a:gdLst>
              <a:gd name="connsiteX0" fmla="*/ 0 w 552659"/>
              <a:gd name="connsiteY0" fmla="*/ 0 h 512466"/>
              <a:gd name="connsiteX1" fmla="*/ 160773 w 552659"/>
              <a:gd name="connsiteY1" fmla="*/ 331596 h 512466"/>
              <a:gd name="connsiteX2" fmla="*/ 552659 w 552659"/>
              <a:gd name="connsiteY2" fmla="*/ 512466 h 51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512466">
                <a:moveTo>
                  <a:pt x="0" y="0"/>
                </a:moveTo>
                <a:cubicBezTo>
                  <a:pt x="34331" y="123092"/>
                  <a:pt x="68663" y="246185"/>
                  <a:pt x="160773" y="331596"/>
                </a:cubicBezTo>
                <a:cubicBezTo>
                  <a:pt x="252883" y="417007"/>
                  <a:pt x="402771" y="464736"/>
                  <a:pt x="552659" y="5124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Dowolny kształt: kształt 13">
            <a:extLst>
              <a:ext uri="{FF2B5EF4-FFF2-40B4-BE49-F238E27FC236}">
                <a16:creationId xmlns:a16="http://schemas.microsoft.com/office/drawing/2014/main" id="{0749A171-D295-4C18-AA96-73450EC1152A}"/>
              </a:ext>
            </a:extLst>
          </p:cNvPr>
          <p:cNvSpPr/>
          <p:nvPr/>
        </p:nvSpPr>
        <p:spPr>
          <a:xfrm rot="20916536">
            <a:off x="9671103" y="3752718"/>
            <a:ext cx="552659" cy="512466"/>
          </a:xfrm>
          <a:custGeom>
            <a:avLst/>
            <a:gdLst>
              <a:gd name="connsiteX0" fmla="*/ 0 w 552659"/>
              <a:gd name="connsiteY0" fmla="*/ 0 h 512466"/>
              <a:gd name="connsiteX1" fmla="*/ 160773 w 552659"/>
              <a:gd name="connsiteY1" fmla="*/ 331596 h 512466"/>
              <a:gd name="connsiteX2" fmla="*/ 552659 w 552659"/>
              <a:gd name="connsiteY2" fmla="*/ 512466 h 51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52659" h="512466">
                <a:moveTo>
                  <a:pt x="0" y="0"/>
                </a:moveTo>
                <a:cubicBezTo>
                  <a:pt x="34331" y="123092"/>
                  <a:pt x="68663" y="246185"/>
                  <a:pt x="160773" y="331596"/>
                </a:cubicBezTo>
                <a:cubicBezTo>
                  <a:pt x="252883" y="417007"/>
                  <a:pt x="402771" y="464736"/>
                  <a:pt x="552659" y="512466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556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540A1F3-1CDE-4C99-B3A7-C39A72EFA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Nasze wartości</a:t>
            </a:r>
          </a:p>
        </p:txBody>
      </p:sp>
      <p:pic>
        <p:nvPicPr>
          <p:cNvPr id="2050" name="Picture 2" descr="Podobny obraz">
            <a:extLst>
              <a:ext uri="{FF2B5EF4-FFF2-40B4-BE49-F238E27FC236}">
                <a16:creationId xmlns:a16="http://schemas.microsoft.com/office/drawing/2014/main" id="{DA80476D-263C-4204-A463-1F0BBE53A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033" y="281345"/>
            <a:ext cx="2679571" cy="1614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wal 4">
            <a:extLst>
              <a:ext uri="{FF2B5EF4-FFF2-40B4-BE49-F238E27FC236}">
                <a16:creationId xmlns:a16="http://schemas.microsoft.com/office/drawing/2014/main" id="{000D6A21-77B0-4B37-A808-B4DBB5D8FE01}"/>
              </a:ext>
            </a:extLst>
          </p:cNvPr>
          <p:cNvSpPr/>
          <p:nvPr/>
        </p:nvSpPr>
        <p:spPr>
          <a:xfrm>
            <a:off x="5213177" y="1604480"/>
            <a:ext cx="2257530" cy="225753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4445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46812EF8-8D57-4A2E-B629-05C872A8C5BC}"/>
              </a:ext>
            </a:extLst>
          </p:cNvPr>
          <p:cNvSpPr txBox="1"/>
          <p:nvPr/>
        </p:nvSpPr>
        <p:spPr>
          <a:xfrm>
            <a:off x="5474332" y="2205567"/>
            <a:ext cx="1735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dirty="0">
                <a:solidFill>
                  <a:srgbClr val="C00000"/>
                </a:solidFill>
              </a:rPr>
              <a:t>NASZE</a:t>
            </a:r>
          </a:p>
          <a:p>
            <a:pPr algn="ctr"/>
            <a:r>
              <a:rPr lang="pl-PL" sz="2800" dirty="0"/>
              <a:t>WARTOŚCI</a:t>
            </a:r>
          </a:p>
        </p:txBody>
      </p:sp>
      <p:sp>
        <p:nvSpPr>
          <p:cNvPr id="7" name="Łuk 6">
            <a:extLst>
              <a:ext uri="{FF2B5EF4-FFF2-40B4-BE49-F238E27FC236}">
                <a16:creationId xmlns:a16="http://schemas.microsoft.com/office/drawing/2014/main" id="{154D7060-1CA1-4402-8A2A-2C82AC9F69F5}"/>
              </a:ext>
            </a:extLst>
          </p:cNvPr>
          <p:cNvSpPr/>
          <p:nvPr/>
        </p:nvSpPr>
        <p:spPr>
          <a:xfrm rot="5400000">
            <a:off x="4677384" y="1068688"/>
            <a:ext cx="3329114" cy="3329114"/>
          </a:xfrm>
          <a:prstGeom prst="arc">
            <a:avLst>
              <a:gd name="adj1" fmla="val 16200000"/>
              <a:gd name="adj2" fmla="val 5386377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A491A5FC-6D1C-4749-9ED6-08DE614ACD4D}"/>
              </a:ext>
            </a:extLst>
          </p:cNvPr>
          <p:cNvGrpSpPr/>
          <p:nvPr/>
        </p:nvGrpSpPr>
        <p:grpSpPr>
          <a:xfrm>
            <a:off x="7805485" y="2532232"/>
            <a:ext cx="402026" cy="402026"/>
            <a:chOff x="8988205" y="2461754"/>
            <a:chExt cx="402026" cy="402026"/>
          </a:xfrm>
        </p:grpSpPr>
        <p:sp>
          <p:nvSpPr>
            <p:cNvPr id="8" name="Owal 7">
              <a:extLst>
                <a:ext uri="{FF2B5EF4-FFF2-40B4-BE49-F238E27FC236}">
                  <a16:creationId xmlns:a16="http://schemas.microsoft.com/office/drawing/2014/main" id="{11549B08-BBA4-4198-8CD0-EABD497A632E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0" name="Owal 9">
              <a:extLst>
                <a:ext uri="{FF2B5EF4-FFF2-40B4-BE49-F238E27FC236}">
                  <a16:creationId xmlns:a16="http://schemas.microsoft.com/office/drawing/2014/main" id="{64B281B2-3E58-4810-8826-FB10F20BF60B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FFC000"/>
            </a:solidFill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11" name="Dymek mowy: owalny 10">
            <a:extLst>
              <a:ext uri="{FF2B5EF4-FFF2-40B4-BE49-F238E27FC236}">
                <a16:creationId xmlns:a16="http://schemas.microsoft.com/office/drawing/2014/main" id="{CC8967D0-64B4-4F60-9132-0CFB7CB95017}"/>
              </a:ext>
            </a:extLst>
          </p:cNvPr>
          <p:cNvSpPr/>
          <p:nvPr/>
        </p:nvSpPr>
        <p:spPr>
          <a:xfrm>
            <a:off x="8431711" y="2557712"/>
            <a:ext cx="914400" cy="902272"/>
          </a:xfrm>
          <a:prstGeom prst="wedgeEllipseCallout">
            <a:avLst>
              <a:gd name="adj1" fmla="val -63690"/>
              <a:gd name="adj2" fmla="val -243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Owal 24">
            <a:extLst>
              <a:ext uri="{FF2B5EF4-FFF2-40B4-BE49-F238E27FC236}">
                <a16:creationId xmlns:a16="http://schemas.microsoft.com/office/drawing/2014/main" id="{F89FB1A4-B477-42F3-AFF0-05B7A9BFC08A}"/>
              </a:ext>
            </a:extLst>
          </p:cNvPr>
          <p:cNvSpPr/>
          <p:nvPr/>
        </p:nvSpPr>
        <p:spPr>
          <a:xfrm>
            <a:off x="8579209" y="2699146"/>
            <a:ext cx="619404" cy="6194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270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Łuk 25">
            <a:extLst>
              <a:ext uri="{FF2B5EF4-FFF2-40B4-BE49-F238E27FC236}">
                <a16:creationId xmlns:a16="http://schemas.microsoft.com/office/drawing/2014/main" id="{64D50308-140B-4538-8DA2-9ED44CEB828E}"/>
              </a:ext>
            </a:extLst>
          </p:cNvPr>
          <p:cNvSpPr/>
          <p:nvPr/>
        </p:nvSpPr>
        <p:spPr>
          <a:xfrm rot="5400000">
            <a:off x="4677384" y="1068688"/>
            <a:ext cx="3329114" cy="3329114"/>
          </a:xfrm>
          <a:prstGeom prst="arc">
            <a:avLst>
              <a:gd name="adj1" fmla="val 2778067"/>
              <a:gd name="adj2" fmla="val 5386377"/>
            </a:avLst>
          </a:prstGeom>
          <a:ln w="57150">
            <a:solidFill>
              <a:srgbClr val="0DA4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Łuk 26">
            <a:extLst>
              <a:ext uri="{FF2B5EF4-FFF2-40B4-BE49-F238E27FC236}">
                <a16:creationId xmlns:a16="http://schemas.microsoft.com/office/drawing/2014/main" id="{6E6F2BF9-C71E-4E16-B1E9-672B17892240}"/>
              </a:ext>
            </a:extLst>
          </p:cNvPr>
          <p:cNvSpPr/>
          <p:nvPr/>
        </p:nvSpPr>
        <p:spPr>
          <a:xfrm rot="5400000">
            <a:off x="4677384" y="1068688"/>
            <a:ext cx="3329114" cy="3329114"/>
          </a:xfrm>
          <a:prstGeom prst="arc">
            <a:avLst>
              <a:gd name="adj1" fmla="val 21438678"/>
              <a:gd name="adj2" fmla="val 2788346"/>
            </a:avLst>
          </a:prstGeom>
          <a:ln w="57150">
            <a:solidFill>
              <a:srgbClr val="1B9C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5" name="Grupa 14">
            <a:extLst>
              <a:ext uri="{FF2B5EF4-FFF2-40B4-BE49-F238E27FC236}">
                <a16:creationId xmlns:a16="http://schemas.microsoft.com/office/drawing/2014/main" id="{54197C1F-CA7C-4318-A809-BEA26C04304B}"/>
              </a:ext>
            </a:extLst>
          </p:cNvPr>
          <p:cNvGrpSpPr/>
          <p:nvPr/>
        </p:nvGrpSpPr>
        <p:grpSpPr>
          <a:xfrm>
            <a:off x="4926753" y="3678090"/>
            <a:ext cx="402026" cy="402026"/>
            <a:chOff x="8988205" y="2461754"/>
            <a:chExt cx="402026" cy="402026"/>
          </a:xfrm>
        </p:grpSpPr>
        <p:sp>
          <p:nvSpPr>
            <p:cNvPr id="16" name="Owal 15">
              <a:extLst>
                <a:ext uri="{FF2B5EF4-FFF2-40B4-BE49-F238E27FC236}">
                  <a16:creationId xmlns:a16="http://schemas.microsoft.com/office/drawing/2014/main" id="{4FF72C18-7CB8-401A-9601-A47337BC1CF1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61D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7" name="Owal 16">
              <a:extLst>
                <a:ext uri="{FF2B5EF4-FFF2-40B4-BE49-F238E27FC236}">
                  <a16:creationId xmlns:a16="http://schemas.microsoft.com/office/drawing/2014/main" id="{01EC2193-48C9-4FB9-B3D2-CEA49DC2D20B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161D49"/>
            </a:solidFill>
            <a:ln w="57150">
              <a:solidFill>
                <a:srgbClr val="161D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1765A898-10C5-4556-B6B0-890B8BDDE4F3}"/>
              </a:ext>
            </a:extLst>
          </p:cNvPr>
          <p:cNvGrpSpPr/>
          <p:nvPr/>
        </p:nvGrpSpPr>
        <p:grpSpPr>
          <a:xfrm>
            <a:off x="4476371" y="2557712"/>
            <a:ext cx="402026" cy="402026"/>
            <a:chOff x="8988205" y="2461754"/>
            <a:chExt cx="402026" cy="402026"/>
          </a:xfrm>
        </p:grpSpPr>
        <p:sp>
          <p:nvSpPr>
            <p:cNvPr id="13" name="Owal 12">
              <a:extLst>
                <a:ext uri="{FF2B5EF4-FFF2-40B4-BE49-F238E27FC236}">
                  <a16:creationId xmlns:a16="http://schemas.microsoft.com/office/drawing/2014/main" id="{CAA60221-4AA0-4CFC-B564-32256DA8EF07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DA4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14" name="Owal 13">
              <a:extLst>
                <a:ext uri="{FF2B5EF4-FFF2-40B4-BE49-F238E27FC236}">
                  <a16:creationId xmlns:a16="http://schemas.microsoft.com/office/drawing/2014/main" id="{F545DD7A-9E4E-495B-80D7-ABF8B0D4BF51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0DA4C1"/>
            </a:solidFill>
            <a:ln w="57150">
              <a:solidFill>
                <a:srgbClr val="0DA4C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29" name="Łuk 28">
            <a:extLst>
              <a:ext uri="{FF2B5EF4-FFF2-40B4-BE49-F238E27FC236}">
                <a16:creationId xmlns:a16="http://schemas.microsoft.com/office/drawing/2014/main" id="{16DB39FF-1BE8-4211-8314-896A37E54E7C}"/>
              </a:ext>
            </a:extLst>
          </p:cNvPr>
          <p:cNvSpPr/>
          <p:nvPr/>
        </p:nvSpPr>
        <p:spPr>
          <a:xfrm rot="5400000">
            <a:off x="4675360" y="1068688"/>
            <a:ext cx="3329114" cy="3329114"/>
          </a:xfrm>
          <a:prstGeom prst="arc">
            <a:avLst>
              <a:gd name="adj1" fmla="val 18863298"/>
              <a:gd name="adj2" fmla="val 21323625"/>
            </a:avLst>
          </a:prstGeom>
          <a:ln w="57150">
            <a:solidFill>
              <a:srgbClr val="E744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B859AE67-624C-4C91-A65D-EBF2D9448050}"/>
              </a:ext>
            </a:extLst>
          </p:cNvPr>
          <p:cNvGrpSpPr/>
          <p:nvPr/>
        </p:nvGrpSpPr>
        <p:grpSpPr>
          <a:xfrm>
            <a:off x="7426069" y="3678090"/>
            <a:ext cx="402026" cy="402026"/>
            <a:chOff x="8988205" y="2461754"/>
            <a:chExt cx="402026" cy="402026"/>
          </a:xfrm>
        </p:grpSpPr>
        <p:sp>
          <p:nvSpPr>
            <p:cNvPr id="22" name="Owal 21">
              <a:extLst>
                <a:ext uri="{FF2B5EF4-FFF2-40B4-BE49-F238E27FC236}">
                  <a16:creationId xmlns:a16="http://schemas.microsoft.com/office/drawing/2014/main" id="{C62FD6DE-7309-4E3D-87FC-B4A59729E036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E744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3" name="Owal 22">
              <a:extLst>
                <a:ext uri="{FF2B5EF4-FFF2-40B4-BE49-F238E27FC236}">
                  <a16:creationId xmlns:a16="http://schemas.microsoft.com/office/drawing/2014/main" id="{56E38EE7-9004-4B0A-8C04-808EF0CAFF80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E74424"/>
            </a:solidFill>
            <a:ln w="57150">
              <a:solidFill>
                <a:srgbClr val="E7442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grpSp>
        <p:nvGrpSpPr>
          <p:cNvPr id="18" name="Grupa 17">
            <a:extLst>
              <a:ext uri="{FF2B5EF4-FFF2-40B4-BE49-F238E27FC236}">
                <a16:creationId xmlns:a16="http://schemas.microsoft.com/office/drawing/2014/main" id="{B77CC17E-B2A8-4A87-838F-AB279101CBAF}"/>
              </a:ext>
            </a:extLst>
          </p:cNvPr>
          <p:cNvGrpSpPr/>
          <p:nvPr/>
        </p:nvGrpSpPr>
        <p:grpSpPr>
          <a:xfrm>
            <a:off x="6233038" y="4196789"/>
            <a:ext cx="402026" cy="402026"/>
            <a:chOff x="8988205" y="2461754"/>
            <a:chExt cx="402026" cy="402026"/>
          </a:xfrm>
        </p:grpSpPr>
        <p:sp>
          <p:nvSpPr>
            <p:cNvPr id="19" name="Owal 18">
              <a:extLst>
                <a:ext uri="{FF2B5EF4-FFF2-40B4-BE49-F238E27FC236}">
                  <a16:creationId xmlns:a16="http://schemas.microsoft.com/office/drawing/2014/main" id="{841B6BED-D7FF-445A-B0E3-D0C8ADC091BE}"/>
                </a:ext>
              </a:extLst>
            </p:cNvPr>
            <p:cNvSpPr/>
            <p:nvPr/>
          </p:nvSpPr>
          <p:spPr>
            <a:xfrm>
              <a:off x="8988205" y="2461754"/>
              <a:ext cx="402026" cy="402026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1B9C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  <p:sp>
          <p:nvSpPr>
            <p:cNvPr id="20" name="Owal 19">
              <a:extLst>
                <a:ext uri="{FF2B5EF4-FFF2-40B4-BE49-F238E27FC236}">
                  <a16:creationId xmlns:a16="http://schemas.microsoft.com/office/drawing/2014/main" id="{8020F3C1-EDE0-4278-BB33-853A3A6CB804}"/>
                </a:ext>
              </a:extLst>
            </p:cNvPr>
            <p:cNvSpPr/>
            <p:nvPr/>
          </p:nvSpPr>
          <p:spPr>
            <a:xfrm>
              <a:off x="9103807" y="2577356"/>
              <a:ext cx="170822" cy="170822"/>
            </a:xfrm>
            <a:prstGeom prst="ellipse">
              <a:avLst/>
            </a:prstGeom>
            <a:solidFill>
              <a:srgbClr val="1B9C49"/>
            </a:solidFill>
            <a:ln w="57150">
              <a:solidFill>
                <a:srgbClr val="1B9C4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pl-PL">
                <a:solidFill>
                  <a:schemeClr val="tx1"/>
                </a:solidFill>
              </a:endParaRPr>
            </a:p>
          </p:txBody>
        </p:sp>
      </p:grpSp>
      <p:sp>
        <p:nvSpPr>
          <p:cNvPr id="30" name="Dymek mowy: owalny 29">
            <a:extLst>
              <a:ext uri="{FF2B5EF4-FFF2-40B4-BE49-F238E27FC236}">
                <a16:creationId xmlns:a16="http://schemas.microsoft.com/office/drawing/2014/main" id="{E8F8D490-6AB7-4465-851C-64B342C14031}"/>
              </a:ext>
            </a:extLst>
          </p:cNvPr>
          <p:cNvSpPr/>
          <p:nvPr/>
        </p:nvSpPr>
        <p:spPr>
          <a:xfrm rot="1275047">
            <a:off x="7878355" y="4032077"/>
            <a:ext cx="914400" cy="902272"/>
          </a:xfrm>
          <a:prstGeom prst="wedgeEllipseCallout">
            <a:avLst>
              <a:gd name="adj1" fmla="val -63690"/>
              <a:gd name="adj2" fmla="val -24367"/>
            </a:avLst>
          </a:prstGeom>
          <a:solidFill>
            <a:srgbClr val="E74424"/>
          </a:solidFill>
          <a:ln>
            <a:solidFill>
              <a:srgbClr val="E74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Owal 30">
            <a:extLst>
              <a:ext uri="{FF2B5EF4-FFF2-40B4-BE49-F238E27FC236}">
                <a16:creationId xmlns:a16="http://schemas.microsoft.com/office/drawing/2014/main" id="{79D5BA31-0E0F-490E-A69E-8B2780DABF72}"/>
              </a:ext>
            </a:extLst>
          </p:cNvPr>
          <p:cNvSpPr/>
          <p:nvPr/>
        </p:nvSpPr>
        <p:spPr>
          <a:xfrm>
            <a:off x="8025853" y="4173511"/>
            <a:ext cx="619404" cy="6194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270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Dymek mowy: owalny 31">
            <a:extLst>
              <a:ext uri="{FF2B5EF4-FFF2-40B4-BE49-F238E27FC236}">
                <a16:creationId xmlns:a16="http://schemas.microsoft.com/office/drawing/2014/main" id="{798B9F1B-F5A8-4A82-93C6-68464CE84CD0}"/>
              </a:ext>
            </a:extLst>
          </p:cNvPr>
          <p:cNvSpPr/>
          <p:nvPr/>
        </p:nvSpPr>
        <p:spPr>
          <a:xfrm rot="4130173">
            <a:off x="5981879" y="4870683"/>
            <a:ext cx="914400" cy="902272"/>
          </a:xfrm>
          <a:prstGeom prst="wedgeEllipseCallout">
            <a:avLst>
              <a:gd name="adj1" fmla="val -63690"/>
              <a:gd name="adj2" fmla="val -24367"/>
            </a:avLst>
          </a:prstGeom>
          <a:solidFill>
            <a:srgbClr val="1B9C49"/>
          </a:solidFill>
          <a:ln>
            <a:solidFill>
              <a:srgbClr val="1B9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Owal 32">
            <a:extLst>
              <a:ext uri="{FF2B5EF4-FFF2-40B4-BE49-F238E27FC236}">
                <a16:creationId xmlns:a16="http://schemas.microsoft.com/office/drawing/2014/main" id="{5825E8AC-D5AB-4089-BA51-87451A2A59CB}"/>
              </a:ext>
            </a:extLst>
          </p:cNvPr>
          <p:cNvSpPr/>
          <p:nvPr/>
        </p:nvSpPr>
        <p:spPr>
          <a:xfrm>
            <a:off x="6129377" y="5012117"/>
            <a:ext cx="619404" cy="6194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270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Dymek mowy: owalny 33">
            <a:extLst>
              <a:ext uri="{FF2B5EF4-FFF2-40B4-BE49-F238E27FC236}">
                <a16:creationId xmlns:a16="http://schemas.microsoft.com/office/drawing/2014/main" id="{912A9B47-A6AE-42AB-9477-19D91046DBC4}"/>
              </a:ext>
            </a:extLst>
          </p:cNvPr>
          <p:cNvSpPr/>
          <p:nvPr/>
        </p:nvSpPr>
        <p:spPr>
          <a:xfrm rot="6787593">
            <a:off x="4032331" y="4095490"/>
            <a:ext cx="914400" cy="902272"/>
          </a:xfrm>
          <a:prstGeom prst="wedgeEllipseCallout">
            <a:avLst>
              <a:gd name="adj1" fmla="val -63690"/>
              <a:gd name="adj2" fmla="val -24367"/>
            </a:avLst>
          </a:prstGeom>
          <a:solidFill>
            <a:srgbClr val="161D49"/>
          </a:solidFill>
          <a:ln>
            <a:solidFill>
              <a:srgbClr val="161D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5" name="Owal 34">
            <a:extLst>
              <a:ext uri="{FF2B5EF4-FFF2-40B4-BE49-F238E27FC236}">
                <a16:creationId xmlns:a16="http://schemas.microsoft.com/office/drawing/2014/main" id="{CE923CAC-56C5-441C-B0C0-842C91043468}"/>
              </a:ext>
            </a:extLst>
          </p:cNvPr>
          <p:cNvSpPr/>
          <p:nvPr/>
        </p:nvSpPr>
        <p:spPr>
          <a:xfrm>
            <a:off x="4179829" y="4236924"/>
            <a:ext cx="619404" cy="6194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270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Dymek mowy: owalny 35">
            <a:extLst>
              <a:ext uri="{FF2B5EF4-FFF2-40B4-BE49-F238E27FC236}">
                <a16:creationId xmlns:a16="http://schemas.microsoft.com/office/drawing/2014/main" id="{FBBA0BFD-2971-4664-B43C-07DCB9499D11}"/>
              </a:ext>
            </a:extLst>
          </p:cNvPr>
          <p:cNvSpPr/>
          <p:nvPr/>
        </p:nvSpPr>
        <p:spPr>
          <a:xfrm rot="8877998">
            <a:off x="3294075" y="2508602"/>
            <a:ext cx="914400" cy="902272"/>
          </a:xfrm>
          <a:prstGeom prst="wedgeEllipseCallout">
            <a:avLst>
              <a:gd name="adj1" fmla="val -63690"/>
              <a:gd name="adj2" fmla="val -24367"/>
            </a:avLst>
          </a:prstGeom>
          <a:solidFill>
            <a:srgbClr val="0DA4C1"/>
          </a:solidFill>
          <a:ln>
            <a:solidFill>
              <a:srgbClr val="0DA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Owal 36">
            <a:extLst>
              <a:ext uri="{FF2B5EF4-FFF2-40B4-BE49-F238E27FC236}">
                <a16:creationId xmlns:a16="http://schemas.microsoft.com/office/drawing/2014/main" id="{35F6D6E9-AE29-42D6-AD32-80701D6BD058}"/>
              </a:ext>
            </a:extLst>
          </p:cNvPr>
          <p:cNvSpPr/>
          <p:nvPr/>
        </p:nvSpPr>
        <p:spPr>
          <a:xfrm>
            <a:off x="3441573" y="2650036"/>
            <a:ext cx="619404" cy="61940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27000">
              <a:schemeClr val="bg1">
                <a:lumMod val="6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052" name="Picture 4" descr="Podobny obraz">
            <a:extLst>
              <a:ext uri="{FF2B5EF4-FFF2-40B4-BE49-F238E27FC236}">
                <a16:creationId xmlns:a16="http://schemas.microsoft.com/office/drawing/2014/main" id="{EB97AB45-DFFE-4FB4-8EC7-136D06194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72" y="2799762"/>
            <a:ext cx="469678" cy="46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Znalezione obrazy dla zapytania medal icon">
            <a:extLst>
              <a:ext uri="{FF2B5EF4-FFF2-40B4-BE49-F238E27FC236}">
                <a16:creationId xmlns:a16="http://schemas.microsoft.com/office/drawing/2014/main" id="{B7B3526E-B7AE-4584-816A-52EAD7723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6333" y="4293942"/>
            <a:ext cx="396000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Znalezione obrazy dla zapytania light bulb icon">
            <a:extLst>
              <a:ext uri="{FF2B5EF4-FFF2-40B4-BE49-F238E27FC236}">
                <a16:creationId xmlns:a16="http://schemas.microsoft.com/office/drawing/2014/main" id="{8A50001D-D639-4C40-A9F2-B5F97870C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7" t="12154" r="10705" b="18975"/>
          <a:stretch/>
        </p:blipFill>
        <p:spPr bwMode="auto">
          <a:xfrm flipH="1">
            <a:off x="6193311" y="5091506"/>
            <a:ext cx="481480" cy="47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Obraz 2050">
            <a:extLst>
              <a:ext uri="{FF2B5EF4-FFF2-40B4-BE49-F238E27FC236}">
                <a16:creationId xmlns:a16="http://schemas.microsoft.com/office/drawing/2014/main" id="{189BC057-7184-4EC6-B5F0-E80F2C0ED17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3577" y="4360672"/>
            <a:ext cx="371908" cy="371908"/>
          </a:xfrm>
          <a:prstGeom prst="rect">
            <a:avLst/>
          </a:prstGeom>
        </p:spPr>
      </p:pic>
      <p:pic>
        <p:nvPicPr>
          <p:cNvPr id="2066" name="Picture 18" descr="Znalezione obrazy dla zapytania listening icon">
            <a:extLst>
              <a:ext uri="{FF2B5EF4-FFF2-40B4-BE49-F238E27FC236}">
                <a16:creationId xmlns:a16="http://schemas.microsoft.com/office/drawing/2014/main" id="{8287041F-6F03-4E07-860D-E44FEC5AB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30" y="2769801"/>
            <a:ext cx="379874" cy="3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pole tekstowe 2052">
            <a:extLst>
              <a:ext uri="{FF2B5EF4-FFF2-40B4-BE49-F238E27FC236}">
                <a16:creationId xmlns:a16="http://schemas.microsoft.com/office/drawing/2014/main" id="{B95A53C6-D60B-4015-B381-B94634CDE08D}"/>
              </a:ext>
            </a:extLst>
          </p:cNvPr>
          <p:cNvSpPr txBox="1"/>
          <p:nvPr/>
        </p:nvSpPr>
        <p:spPr>
          <a:xfrm>
            <a:off x="9198613" y="3392915"/>
            <a:ext cx="164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FFC000"/>
                </a:solidFill>
              </a:rPr>
              <a:t>Nazwa wartości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85175252-5596-4582-A19B-3F177E443DCE}"/>
              </a:ext>
            </a:extLst>
          </p:cNvPr>
          <p:cNvSpPr txBox="1"/>
          <p:nvPr/>
        </p:nvSpPr>
        <p:spPr>
          <a:xfrm>
            <a:off x="9220861" y="3647894"/>
            <a:ext cx="11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Opis wartości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7369796A-C6B4-4756-891A-535DBAF5B88B}"/>
              </a:ext>
            </a:extLst>
          </p:cNvPr>
          <p:cNvSpPr txBox="1"/>
          <p:nvPr/>
        </p:nvSpPr>
        <p:spPr>
          <a:xfrm>
            <a:off x="8004474" y="4959609"/>
            <a:ext cx="164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E74424"/>
                </a:solidFill>
              </a:rPr>
              <a:t>Nazwa wartości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DA2C2812-486C-4AC6-8BF8-2CB4A6EF4F89}"/>
              </a:ext>
            </a:extLst>
          </p:cNvPr>
          <p:cNvSpPr txBox="1"/>
          <p:nvPr/>
        </p:nvSpPr>
        <p:spPr>
          <a:xfrm>
            <a:off x="8026722" y="5214588"/>
            <a:ext cx="11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Opis wartości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403936CE-E550-44D6-A2A5-2C574BC8AA81}"/>
              </a:ext>
            </a:extLst>
          </p:cNvPr>
          <p:cNvSpPr txBox="1"/>
          <p:nvPr/>
        </p:nvSpPr>
        <p:spPr>
          <a:xfrm>
            <a:off x="5596479" y="5821263"/>
            <a:ext cx="164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1B9C49"/>
                </a:solidFill>
              </a:rPr>
              <a:t>Nazwa wartości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0A1649FC-FD17-447B-B272-50E52CF0676E}"/>
              </a:ext>
            </a:extLst>
          </p:cNvPr>
          <p:cNvSpPr txBox="1"/>
          <p:nvPr/>
        </p:nvSpPr>
        <p:spPr>
          <a:xfrm>
            <a:off x="5837859" y="6076242"/>
            <a:ext cx="11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Opis wartości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EEDEB579-43C0-4CD9-9F08-64D16EAC686A}"/>
              </a:ext>
            </a:extLst>
          </p:cNvPr>
          <p:cNvSpPr txBox="1"/>
          <p:nvPr/>
        </p:nvSpPr>
        <p:spPr>
          <a:xfrm>
            <a:off x="3478800" y="4959609"/>
            <a:ext cx="164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161D49"/>
                </a:solidFill>
              </a:rPr>
              <a:t>Nazwa wartości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027504C1-25D4-41A6-80A5-FF34A971419F}"/>
              </a:ext>
            </a:extLst>
          </p:cNvPr>
          <p:cNvSpPr txBox="1"/>
          <p:nvPr/>
        </p:nvSpPr>
        <p:spPr>
          <a:xfrm>
            <a:off x="3961560" y="5214588"/>
            <a:ext cx="11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Opis wartości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0E9C17C5-0A91-490D-BF53-DADA079CB1FE}"/>
              </a:ext>
            </a:extLst>
          </p:cNvPr>
          <p:cNvSpPr txBox="1"/>
          <p:nvPr/>
        </p:nvSpPr>
        <p:spPr>
          <a:xfrm>
            <a:off x="1921247" y="3424360"/>
            <a:ext cx="1649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>
                <a:solidFill>
                  <a:srgbClr val="0DA4C1"/>
                </a:solidFill>
              </a:rPr>
              <a:t>Nazwa wartości</a:t>
            </a:r>
          </a:p>
        </p:txBody>
      </p:sp>
      <p:sp>
        <p:nvSpPr>
          <p:cNvPr id="57" name="pole tekstowe 56">
            <a:extLst>
              <a:ext uri="{FF2B5EF4-FFF2-40B4-BE49-F238E27FC236}">
                <a16:creationId xmlns:a16="http://schemas.microsoft.com/office/drawing/2014/main" id="{C5CC7D4A-D527-4A5C-A84D-C7B70BD1A3A7}"/>
              </a:ext>
            </a:extLst>
          </p:cNvPr>
          <p:cNvSpPr txBox="1"/>
          <p:nvPr/>
        </p:nvSpPr>
        <p:spPr>
          <a:xfrm>
            <a:off x="2404007" y="3679339"/>
            <a:ext cx="11667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/>
              <a:t>Opis wartości</a:t>
            </a:r>
          </a:p>
        </p:txBody>
      </p:sp>
    </p:spTree>
    <p:extLst>
      <p:ext uri="{BB962C8B-B14F-4D97-AF65-F5344CB8AC3E}">
        <p14:creationId xmlns:p14="http://schemas.microsoft.com/office/powerpoint/2010/main" val="387203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C1B339-8239-4F7B-9A80-A85CE0F7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230" y="233955"/>
            <a:ext cx="11048474" cy="669121"/>
          </a:xfrm>
        </p:spPr>
        <p:txBody>
          <a:bodyPr>
            <a:normAutofit/>
          </a:bodyPr>
          <a:lstStyle/>
          <a:p>
            <a:r>
              <a:rPr lang="pl-PL" dirty="0"/>
              <a:t>Przygotowanie do uruchomienia rundy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9FDE041-B0F0-4045-9FCC-9F9791998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ACE94C31-8A03-4ED2-BC66-797CB1D10A23}"/>
              </a:ext>
            </a:extLst>
          </p:cNvPr>
          <p:cNvSpPr txBox="1">
            <a:spLocks/>
          </p:cNvSpPr>
          <p:nvPr/>
        </p:nvSpPr>
        <p:spPr>
          <a:xfrm>
            <a:off x="827230" y="1369029"/>
            <a:ext cx="5933425" cy="5141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500"/>
              </a:spcBef>
              <a:buFont typeface="Wingdings" panose="05000000000000000000" pitchFamily="2" charset="2"/>
              <a:buChar char="§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FFC000"/>
              </a:buClr>
              <a:buSzPct val="100000"/>
            </a:pPr>
            <a:r>
              <a:rPr lang="pl-PL" sz="1800" dirty="0">
                <a:cs typeface="Calibri"/>
                <a:sym typeface="Calibri"/>
              </a:rPr>
              <a:t>Ustawcie </a:t>
            </a:r>
            <a:r>
              <a:rPr lang="pl-PL" sz="1800" b="1" dirty="0">
                <a:cs typeface="Calibri"/>
                <a:sym typeface="Calibri"/>
              </a:rPr>
              <a:t>ławki w wyspę</a:t>
            </a:r>
          </a:p>
          <a:p>
            <a:pPr>
              <a:spcBef>
                <a:spcPts val="1200"/>
              </a:spcBef>
              <a:buClr>
                <a:srgbClr val="FFC000"/>
              </a:buClr>
              <a:buSzPct val="100000"/>
            </a:pPr>
            <a:r>
              <a:rPr lang="pl-PL" sz="1800" dirty="0">
                <a:ea typeface="Calibri"/>
                <a:cs typeface="Calibri"/>
                <a:sym typeface="Calibri"/>
              </a:rPr>
              <a:t>Uczniowie ustalają </a:t>
            </a:r>
            <a:r>
              <a:rPr lang="pl-PL" sz="1800" b="1" dirty="0">
                <a:ea typeface="Calibri"/>
                <a:cs typeface="Calibri"/>
                <a:sym typeface="Calibri"/>
              </a:rPr>
              <a:t>miejsca pracy </a:t>
            </a:r>
            <a:r>
              <a:rPr lang="pl-PL" sz="1800" dirty="0">
                <a:ea typeface="Calibri"/>
                <a:cs typeface="Calibri"/>
                <a:sym typeface="Calibri"/>
              </a:rPr>
              <a:t>wg przygotowanego procesu</a:t>
            </a:r>
          </a:p>
          <a:p>
            <a:pPr lvl="1">
              <a:spcBef>
                <a:spcPts val="1200"/>
              </a:spcBef>
              <a:buClr>
                <a:srgbClr val="FFC000"/>
              </a:buClr>
              <a:buSzPct val="100000"/>
            </a:pPr>
            <a:r>
              <a:rPr lang="pl-PL" sz="1650" b="1" dirty="0">
                <a:ea typeface="Calibri"/>
                <a:cs typeface="Calibri"/>
                <a:sym typeface="Calibri"/>
              </a:rPr>
              <a:t>Inżynier</a:t>
            </a:r>
            <a:r>
              <a:rPr lang="pl-PL" sz="1650" dirty="0">
                <a:ea typeface="Calibri"/>
                <a:cs typeface="Calibri"/>
                <a:sym typeface="Calibri"/>
              </a:rPr>
              <a:t> uzupełnia imionami kartę pomiaru czasu i przygotowuje stoper w telefonie oraz testuje pomiar czasów (</a:t>
            </a:r>
            <a:r>
              <a:rPr lang="pl-PL" sz="1650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każdemu specjaliście produkcji mierzymy czas potrzebny na wykonanie 1 sztuki wyrobu; w czas nie wliczamy oczekiwania czy poprawek)</a:t>
            </a:r>
            <a:endParaRPr lang="pl-PL" sz="1650" dirty="0">
              <a:ea typeface="Calibri"/>
              <a:cs typeface="Calibri"/>
              <a:sym typeface="Calibri"/>
            </a:endParaRPr>
          </a:p>
          <a:p>
            <a:pPr lvl="1">
              <a:spcBef>
                <a:spcPts val="1200"/>
              </a:spcBef>
              <a:buClr>
                <a:srgbClr val="FFC000"/>
              </a:buClr>
              <a:buSzPct val="100000"/>
            </a:pPr>
            <a:r>
              <a:rPr lang="pl-PL" sz="1650" b="1" dirty="0">
                <a:ea typeface="Calibri"/>
                <a:cs typeface="Calibri"/>
                <a:sym typeface="Calibri"/>
              </a:rPr>
              <a:t>Lider</a:t>
            </a:r>
            <a:r>
              <a:rPr lang="pl-PL" sz="1650" dirty="0">
                <a:ea typeface="Calibri"/>
                <a:cs typeface="Calibri"/>
                <a:sym typeface="Calibri"/>
              </a:rPr>
              <a:t> przydziela zadania i maszyny swoim pracownikom  </a:t>
            </a:r>
          </a:p>
          <a:p>
            <a:pPr>
              <a:spcBef>
                <a:spcPts val="1200"/>
              </a:spcBef>
              <a:buClr>
                <a:srgbClr val="FFC000"/>
              </a:buClr>
              <a:buSzPct val="100000"/>
            </a:pPr>
            <a:r>
              <a:rPr lang="pl-PL" sz="1700" dirty="0">
                <a:ea typeface="Calibri"/>
                <a:cs typeface="Calibri"/>
                <a:sym typeface="Calibri"/>
              </a:rPr>
              <a:t>Zespół </a:t>
            </a:r>
            <a:r>
              <a:rPr lang="pl-PL" sz="1700" b="1" dirty="0">
                <a:ea typeface="Calibri"/>
                <a:cs typeface="Calibri"/>
                <a:sym typeface="Calibri"/>
              </a:rPr>
              <a:t>pobiera kartki A4</a:t>
            </a:r>
            <a:r>
              <a:rPr lang="pl-PL" sz="1700" dirty="0">
                <a:ea typeface="Calibri"/>
                <a:cs typeface="Calibri"/>
                <a:sym typeface="Calibri"/>
              </a:rPr>
              <a:t> zgodnie z </a:t>
            </a:r>
            <a:r>
              <a:rPr lang="pl-PL" sz="1700" b="1" dirty="0">
                <a:ea typeface="Calibri"/>
                <a:cs typeface="Calibri"/>
                <a:sym typeface="Calibri"/>
              </a:rPr>
              <a:t>planowanym zużyciem </a:t>
            </a:r>
            <a:r>
              <a:rPr lang="pl-PL" sz="1700" dirty="0">
                <a:ea typeface="Calibri"/>
                <a:cs typeface="Calibri"/>
                <a:sym typeface="Calibri"/>
              </a:rPr>
              <a:t>materiału do zadeklarowanej liczby produktów.</a:t>
            </a:r>
          </a:p>
          <a:p>
            <a:pPr lvl="1">
              <a:spcBef>
                <a:spcPts val="1200"/>
              </a:spcBef>
              <a:buClr>
                <a:srgbClr val="FFC000"/>
              </a:buClr>
              <a:buSzPct val="100000"/>
            </a:pPr>
            <a:r>
              <a:rPr lang="pl-PL" sz="1650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Zespołowi nie wolno pobrać dodatkowych kartek w toku rundy, </a:t>
            </a:r>
            <a:r>
              <a:rPr lang="pl-PL" sz="1650" dirty="0">
                <a:ea typeface="Calibri"/>
                <a:cs typeface="Calibri"/>
                <a:sym typeface="Calibri"/>
              </a:rPr>
              <a:t>ponieważ uczymy się planować zużycie materiałów oraz identyfikować przyczyny nadmiernych kosztów zużycia materiałów</a:t>
            </a:r>
          </a:p>
          <a:p>
            <a:pPr>
              <a:spcBef>
                <a:spcPts val="1200"/>
              </a:spcBef>
              <a:buClr>
                <a:srgbClr val="FFC000"/>
              </a:buClr>
              <a:buSzPct val="100000"/>
            </a:pPr>
            <a:r>
              <a:rPr lang="pl-PL" sz="1800" dirty="0">
                <a:ea typeface="Calibri"/>
                <a:cs typeface="Calibri"/>
                <a:sym typeface="Calibri"/>
              </a:rPr>
              <a:t>W toku rundy </a:t>
            </a:r>
            <a:r>
              <a:rPr lang="pl-PL" sz="1800" b="1" dirty="0">
                <a:ea typeface="Calibri"/>
                <a:cs typeface="Calibri"/>
                <a:sym typeface="Calibri"/>
              </a:rPr>
              <a:t>nie zapomnijcie dostarczać wyrobu klientowi! </a:t>
            </a:r>
            <a:r>
              <a:rPr lang="pl-PL" sz="1800" dirty="0">
                <a:ea typeface="Calibri"/>
                <a:cs typeface="Calibri"/>
                <a:sym typeface="Calibri"/>
              </a:rPr>
              <a:t>Klient płaci tylko za dostarczone sztuki!</a:t>
            </a:r>
          </a:p>
          <a:p>
            <a:endParaRPr lang="pl-PL" dirty="0"/>
          </a:p>
        </p:txBody>
      </p:sp>
      <p:pic>
        <p:nvPicPr>
          <p:cNvPr id="24" name="Shape 466">
            <a:extLst>
              <a:ext uri="{FF2B5EF4-FFF2-40B4-BE49-F238E27FC236}">
                <a16:creationId xmlns:a16="http://schemas.microsoft.com/office/drawing/2014/main" id="{B8260E30-13DB-4035-8384-C69454AB4C82}"/>
              </a:ext>
            </a:extLst>
          </p:cNvPr>
          <p:cNvPicPr preferRelativeResize="0"/>
          <p:nvPr/>
        </p:nvPicPr>
        <p:blipFill rotWithShape="1">
          <a:blip r:embed="rId2"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656439" y="903076"/>
            <a:ext cx="1140085" cy="107247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467">
            <a:extLst>
              <a:ext uri="{FF2B5EF4-FFF2-40B4-BE49-F238E27FC236}">
                <a16:creationId xmlns:a16="http://schemas.microsoft.com/office/drawing/2014/main" id="{77571C39-E12E-45B4-94CF-E192A513DA5F}"/>
              </a:ext>
            </a:extLst>
          </p:cNvPr>
          <p:cNvSpPr txBox="1"/>
          <p:nvPr/>
        </p:nvSpPr>
        <p:spPr>
          <a:xfrm>
            <a:off x="10776678" y="1373578"/>
            <a:ext cx="899605" cy="46166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pl-PL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5 min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8245981-CB16-4474-9E62-F04F00AF9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999" y="2446050"/>
            <a:ext cx="4909525" cy="278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7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173EDA3-F27C-4975-B337-9D085FC1F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219" y="2738424"/>
            <a:ext cx="3822936" cy="2868162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483F6D42-FB50-4F23-9377-33E71C55C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Zegar gry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C2DC707-CADA-4AAE-B0F9-B6296198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5" name="Shape 453">
            <a:extLst>
              <a:ext uri="{FF2B5EF4-FFF2-40B4-BE49-F238E27FC236}">
                <a16:creationId xmlns:a16="http://schemas.microsoft.com/office/drawing/2014/main" id="{F4F37D7E-C3B7-44EF-9330-3E2C02B49032}"/>
              </a:ext>
            </a:extLst>
          </p:cNvPr>
          <p:cNvSpPr txBox="1"/>
          <p:nvPr/>
        </p:nvSpPr>
        <p:spPr>
          <a:xfrm>
            <a:off x="6345241" y="4830416"/>
            <a:ext cx="2283417" cy="3847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pl-PL" sz="1900" b="0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pasek postępu czasu</a:t>
            </a:r>
          </a:p>
        </p:txBody>
      </p:sp>
      <p:sp>
        <p:nvSpPr>
          <p:cNvPr id="6" name="Shape 455">
            <a:extLst>
              <a:ext uri="{FF2B5EF4-FFF2-40B4-BE49-F238E27FC236}">
                <a16:creationId xmlns:a16="http://schemas.microsoft.com/office/drawing/2014/main" id="{C6681C1D-1E6C-4127-8DA8-524E6F937C7B}"/>
              </a:ext>
            </a:extLst>
          </p:cNvPr>
          <p:cNvSpPr txBox="1"/>
          <p:nvPr/>
        </p:nvSpPr>
        <p:spPr>
          <a:xfrm>
            <a:off x="6345241" y="3159196"/>
            <a:ext cx="4236659" cy="428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pl-PL" sz="1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dźwięk sygnalizuje mijające minuty</a:t>
            </a:r>
          </a:p>
        </p:txBody>
      </p:sp>
      <p:sp>
        <p:nvSpPr>
          <p:cNvPr id="7" name="Shape 456">
            <a:extLst>
              <a:ext uri="{FF2B5EF4-FFF2-40B4-BE49-F238E27FC236}">
                <a16:creationId xmlns:a16="http://schemas.microsoft.com/office/drawing/2014/main" id="{56DB274E-E306-4749-BAAB-06CF4ACA4754}"/>
              </a:ext>
            </a:extLst>
          </p:cNvPr>
          <p:cNvSpPr txBox="1"/>
          <p:nvPr/>
        </p:nvSpPr>
        <p:spPr>
          <a:xfrm>
            <a:off x="1694592" y="1240702"/>
            <a:ext cx="8216220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Na czas rundy składa się 7 jednominutowych okresów.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Czas trwania rundy kontrolowany jest przez zegar gry.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Zegar należy ściągnąć na komputer i włączyć w tryb prezentacji.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Zega</a:t>
            </a:r>
            <a:r>
              <a:rPr kumimoji="0" lang="pl-PL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ma dźwięki, dlatego </a:t>
            </a:r>
            <a:r>
              <a:rPr lang="pl-PL" sz="1400" kern="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słyszeć będziecie upływający czas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Shape 450">
            <a:extLst>
              <a:ext uri="{FF2B5EF4-FFF2-40B4-BE49-F238E27FC236}">
                <a16:creationId xmlns:a16="http://schemas.microsoft.com/office/drawing/2014/main" id="{F6EAA8E7-3785-4D6A-8BB7-5F9E580ED828}"/>
              </a:ext>
            </a:extLst>
          </p:cNvPr>
          <p:cNvSpPr/>
          <p:nvPr/>
        </p:nvSpPr>
        <p:spPr>
          <a:xfrm>
            <a:off x="5737104" y="4172505"/>
            <a:ext cx="648000" cy="3440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hape 452">
            <a:extLst>
              <a:ext uri="{FF2B5EF4-FFF2-40B4-BE49-F238E27FC236}">
                <a16:creationId xmlns:a16="http://schemas.microsoft.com/office/drawing/2014/main" id="{0191B863-2EE8-4624-9364-45034A6F5BCB}"/>
              </a:ext>
            </a:extLst>
          </p:cNvPr>
          <p:cNvSpPr txBox="1"/>
          <p:nvPr/>
        </p:nvSpPr>
        <p:spPr>
          <a:xfrm>
            <a:off x="6345241" y="4150824"/>
            <a:ext cx="3355640" cy="3847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r>
              <a:rPr kumimoji="0" lang="pl-PL" sz="1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czas pozostały do końca rundy</a:t>
            </a:r>
          </a:p>
        </p:txBody>
      </p:sp>
      <p:sp>
        <p:nvSpPr>
          <p:cNvPr id="11" name="Shape 451">
            <a:extLst>
              <a:ext uri="{FF2B5EF4-FFF2-40B4-BE49-F238E27FC236}">
                <a16:creationId xmlns:a16="http://schemas.microsoft.com/office/drawing/2014/main" id="{EE28440B-84E2-4A9E-8900-0A573F902727}"/>
              </a:ext>
            </a:extLst>
          </p:cNvPr>
          <p:cNvSpPr/>
          <p:nvPr/>
        </p:nvSpPr>
        <p:spPr>
          <a:xfrm>
            <a:off x="5737104" y="4884947"/>
            <a:ext cx="648000" cy="344056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Shape 454" descr="http://icons.iconarchive.com/icons/custom-icon-design/pretty-office-8/256/Sound-on-icon.png">
            <a:extLst>
              <a:ext uri="{FF2B5EF4-FFF2-40B4-BE49-F238E27FC236}">
                <a16:creationId xmlns:a16="http://schemas.microsoft.com/office/drawing/2014/main" id="{BA47778D-8B2B-4264-AF14-292B846A81D0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75000"/>
          </a:blip>
          <a:srcRect/>
          <a:stretch/>
        </p:blipFill>
        <p:spPr>
          <a:xfrm flipH="1">
            <a:off x="5737104" y="3083123"/>
            <a:ext cx="620523" cy="58077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6E94B53-71DE-4991-AB68-3BD3E6712B9B}"/>
              </a:ext>
            </a:extLst>
          </p:cNvPr>
          <p:cNvSpPr txBox="1"/>
          <p:nvPr/>
        </p:nvSpPr>
        <p:spPr>
          <a:xfrm>
            <a:off x="1987890" y="5915070"/>
            <a:ext cx="4333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l-PL" sz="1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Każdą rundę rozpoczynamy wystartowaniem zegara</a:t>
            </a:r>
          </a:p>
        </p:txBody>
      </p:sp>
    </p:spTree>
    <p:extLst>
      <p:ext uri="{BB962C8B-B14F-4D97-AF65-F5344CB8AC3E}">
        <p14:creationId xmlns:p14="http://schemas.microsoft.com/office/powerpoint/2010/main" val="317540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C1B339-8239-4F7B-9A80-A85CE0F7B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Gra lean thinking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9FDE041-B0F0-4045-9FCC-9F9791998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7" name="Prostokąt: zaokrąglone rogi 6">
            <a:extLst>
              <a:ext uri="{FF2B5EF4-FFF2-40B4-BE49-F238E27FC236}">
                <a16:creationId xmlns:a16="http://schemas.microsoft.com/office/drawing/2014/main" id="{37FC1FB9-11D8-4FE3-9FD4-D4368157A5D4}"/>
              </a:ext>
            </a:extLst>
          </p:cNvPr>
          <p:cNvSpPr/>
          <p:nvPr/>
        </p:nvSpPr>
        <p:spPr>
          <a:xfrm>
            <a:off x="3059435" y="1320693"/>
            <a:ext cx="1472372" cy="1438908"/>
          </a:xfrm>
          <a:prstGeom prst="roundRect">
            <a:avLst>
              <a:gd name="adj" fmla="val 8915"/>
            </a:avLst>
          </a:prstGeom>
          <a:noFill/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E2899130-DA06-4DB1-948E-F74786D9EA00}"/>
              </a:ext>
            </a:extLst>
          </p:cNvPr>
          <p:cNvGrpSpPr/>
          <p:nvPr/>
        </p:nvGrpSpPr>
        <p:grpSpPr>
          <a:xfrm>
            <a:off x="2907793" y="2684006"/>
            <a:ext cx="6868298" cy="1489987"/>
            <a:chOff x="2907793" y="2684006"/>
            <a:chExt cx="6868298" cy="1489987"/>
          </a:xfrm>
        </p:grpSpPr>
        <p:grpSp>
          <p:nvGrpSpPr>
            <p:cNvPr id="12" name="Grupa 11">
              <a:extLst>
                <a:ext uri="{FF2B5EF4-FFF2-40B4-BE49-F238E27FC236}">
                  <a16:creationId xmlns:a16="http://schemas.microsoft.com/office/drawing/2014/main" id="{264B402C-7D64-4D69-B55C-C8D1C5A735FE}"/>
                </a:ext>
              </a:extLst>
            </p:cNvPr>
            <p:cNvGrpSpPr/>
            <p:nvPr/>
          </p:nvGrpSpPr>
          <p:grpSpPr>
            <a:xfrm>
              <a:off x="2907793" y="2684006"/>
              <a:ext cx="6868298" cy="1489987"/>
              <a:chOff x="3119723" y="2910612"/>
              <a:chExt cx="6868298" cy="1489987"/>
            </a:xfrm>
          </p:grpSpPr>
          <p:sp>
            <p:nvSpPr>
              <p:cNvPr id="9" name="Prostokąt: zaokrąglone rogi 8">
                <a:extLst>
                  <a:ext uri="{FF2B5EF4-FFF2-40B4-BE49-F238E27FC236}">
                    <a16:creationId xmlns:a16="http://schemas.microsoft.com/office/drawing/2014/main" id="{0DB4A86A-57D9-4B94-A753-7E43F0E515DB}"/>
                  </a:ext>
                </a:extLst>
              </p:cNvPr>
              <p:cNvSpPr/>
              <p:nvPr/>
            </p:nvSpPr>
            <p:spPr>
              <a:xfrm>
                <a:off x="3119723" y="2910612"/>
                <a:ext cx="1138687" cy="1112808"/>
              </a:xfrm>
              <a:prstGeom prst="roundRect">
                <a:avLst>
                  <a:gd name="adj" fmla="val 8915"/>
                </a:avLst>
              </a:prstGeom>
              <a:solidFill>
                <a:schemeClr val="bg1"/>
              </a:solidFill>
              <a:ln w="1270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5" name="Prostokąt: zaokrąglone rogi 4">
                <a:extLst>
                  <a:ext uri="{FF2B5EF4-FFF2-40B4-BE49-F238E27FC236}">
                    <a16:creationId xmlns:a16="http://schemas.microsoft.com/office/drawing/2014/main" id="{9A7E0BDE-2111-48D0-AB82-36CBE4C171DB}"/>
                  </a:ext>
                </a:extLst>
              </p:cNvPr>
              <p:cNvSpPr/>
              <p:nvPr/>
            </p:nvSpPr>
            <p:spPr>
              <a:xfrm>
                <a:off x="3246373" y="3041236"/>
                <a:ext cx="1138687" cy="1112808"/>
              </a:xfrm>
              <a:prstGeom prst="roundRect">
                <a:avLst>
                  <a:gd name="adj" fmla="val 8915"/>
                </a:avLst>
              </a:prstGeom>
              <a:solidFill>
                <a:schemeClr val="bg1"/>
              </a:solidFill>
              <a:ln w="1270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8" name="Prostokąt: zaokrąglone rogi 7">
                <a:extLst>
                  <a:ext uri="{FF2B5EF4-FFF2-40B4-BE49-F238E27FC236}">
                    <a16:creationId xmlns:a16="http://schemas.microsoft.com/office/drawing/2014/main" id="{639C034E-BDDA-4A97-8165-84003915CB22}"/>
                  </a:ext>
                </a:extLst>
              </p:cNvPr>
              <p:cNvSpPr/>
              <p:nvPr/>
            </p:nvSpPr>
            <p:spPr>
              <a:xfrm>
                <a:off x="3393120" y="3182476"/>
                <a:ext cx="1138687" cy="1112808"/>
              </a:xfrm>
              <a:prstGeom prst="roundRect">
                <a:avLst>
                  <a:gd name="adj" fmla="val 8915"/>
                </a:avLst>
              </a:prstGeom>
              <a:solidFill>
                <a:schemeClr val="bg1"/>
              </a:solidFill>
              <a:ln w="12700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3442D1FE-0B61-4E27-A446-0E341E6C49D7}"/>
                  </a:ext>
                </a:extLst>
              </p:cNvPr>
              <p:cNvSpPr txBox="1"/>
              <p:nvPr/>
            </p:nvSpPr>
            <p:spPr>
              <a:xfrm>
                <a:off x="4678554" y="3077160"/>
                <a:ext cx="5309467" cy="13234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sz="8000" b="1" dirty="0">
                    <a:solidFill>
                      <a:srgbClr val="C00000"/>
                    </a:solidFill>
                    <a:latin typeface="Russo One" panose="02000503050000020004" pitchFamily="2" charset="0"/>
                  </a:rPr>
                  <a:t>GAME ON!</a:t>
                </a:r>
              </a:p>
            </p:txBody>
          </p:sp>
        </p:grpSp>
        <p:grpSp>
          <p:nvGrpSpPr>
            <p:cNvPr id="14" name="Grupa 13">
              <a:extLst>
                <a:ext uri="{FF2B5EF4-FFF2-40B4-BE49-F238E27FC236}">
                  <a16:creationId xmlns:a16="http://schemas.microsoft.com/office/drawing/2014/main" id="{4F36217C-0C9D-4239-9E40-7B07C52BD43A}"/>
                </a:ext>
              </a:extLst>
            </p:cNvPr>
            <p:cNvGrpSpPr/>
            <p:nvPr/>
          </p:nvGrpSpPr>
          <p:grpSpPr>
            <a:xfrm>
              <a:off x="3326616" y="3224899"/>
              <a:ext cx="846514" cy="574748"/>
              <a:chOff x="857201" y="874503"/>
              <a:chExt cx="3221998" cy="2187604"/>
            </a:xfrm>
            <a:solidFill>
              <a:srgbClr val="00B050"/>
            </a:solidFill>
          </p:grpSpPr>
          <p:sp>
            <p:nvSpPr>
              <p:cNvPr id="15" name="Dowolny kształt 18">
                <a:extLst>
                  <a:ext uri="{FF2B5EF4-FFF2-40B4-BE49-F238E27FC236}">
                    <a16:creationId xmlns:a16="http://schemas.microsoft.com/office/drawing/2014/main" id="{7E9705CC-FDF4-4FF0-9EDA-9095A2A330DB}"/>
                  </a:ext>
                </a:extLst>
              </p:cNvPr>
              <p:cNvSpPr/>
              <p:nvPr/>
            </p:nvSpPr>
            <p:spPr>
              <a:xfrm>
                <a:off x="857201" y="874503"/>
                <a:ext cx="1723756" cy="2183038"/>
              </a:xfrm>
              <a:custGeom>
                <a:avLst/>
                <a:gdLst>
                  <a:gd name="connsiteX0" fmla="*/ 1479354 w 3171064"/>
                  <a:gd name="connsiteY0" fmla="*/ 3825786 h 4015967"/>
                  <a:gd name="connsiteX1" fmla="*/ 1470562 w 3171064"/>
                  <a:gd name="connsiteY1" fmla="*/ 3948878 h 4015967"/>
                  <a:gd name="connsiteX2" fmla="*/ 1241962 w 3171064"/>
                  <a:gd name="connsiteY2" fmla="*/ 4001632 h 4015967"/>
                  <a:gd name="connsiteX3" fmla="*/ 775969 w 3171064"/>
                  <a:gd name="connsiteY3" fmla="*/ 3913709 h 4015967"/>
                  <a:gd name="connsiteX4" fmla="*/ 819931 w 3171064"/>
                  <a:gd name="connsiteY4" fmla="*/ 3034478 h 4015967"/>
                  <a:gd name="connsiteX5" fmla="*/ 793554 w 3171064"/>
                  <a:gd name="connsiteY5" fmla="*/ 2788293 h 4015967"/>
                  <a:gd name="connsiteX6" fmla="*/ 626500 w 3171064"/>
                  <a:gd name="connsiteY6" fmla="*/ 2744332 h 4015967"/>
                  <a:gd name="connsiteX7" fmla="*/ 415485 w 3171064"/>
                  <a:gd name="connsiteY7" fmla="*/ 2841047 h 4015967"/>
                  <a:gd name="connsiteX8" fmla="*/ 169300 w 3171064"/>
                  <a:gd name="connsiteY8" fmla="*/ 2770709 h 4015967"/>
                  <a:gd name="connsiteX9" fmla="*/ 2246 w 3171064"/>
                  <a:gd name="connsiteY9" fmla="*/ 2392639 h 4015967"/>
                  <a:gd name="connsiteX10" fmla="*/ 90169 w 3171064"/>
                  <a:gd name="connsiteY10" fmla="*/ 1961816 h 4015967"/>
                  <a:gd name="connsiteX11" fmla="*/ 327562 w 3171064"/>
                  <a:gd name="connsiteY11" fmla="*/ 1856309 h 4015967"/>
                  <a:gd name="connsiteX12" fmla="*/ 529785 w 3171064"/>
                  <a:gd name="connsiteY12" fmla="*/ 1882686 h 4015967"/>
                  <a:gd name="connsiteX13" fmla="*/ 644085 w 3171064"/>
                  <a:gd name="connsiteY13" fmla="*/ 2040947 h 4015967"/>
                  <a:gd name="connsiteX14" fmla="*/ 784762 w 3171064"/>
                  <a:gd name="connsiteY14" fmla="*/ 2005778 h 4015967"/>
                  <a:gd name="connsiteX15" fmla="*/ 714423 w 3171064"/>
                  <a:gd name="connsiteY15" fmla="*/ 1425486 h 4015967"/>
                  <a:gd name="connsiteX16" fmla="*/ 714423 w 3171064"/>
                  <a:gd name="connsiteY16" fmla="*/ 1302393 h 4015967"/>
                  <a:gd name="connsiteX17" fmla="*/ 793554 w 3171064"/>
                  <a:gd name="connsiteY17" fmla="*/ 1170509 h 4015967"/>
                  <a:gd name="connsiteX18" fmla="*/ 1189208 w 3171064"/>
                  <a:gd name="connsiteY18" fmla="*/ 1082586 h 4015967"/>
                  <a:gd name="connsiteX19" fmla="*/ 1277131 w 3171064"/>
                  <a:gd name="connsiteY19" fmla="*/ 1073793 h 4015967"/>
                  <a:gd name="connsiteX20" fmla="*/ 1321092 w 3171064"/>
                  <a:gd name="connsiteY20" fmla="*/ 977078 h 4015967"/>
                  <a:gd name="connsiteX21" fmla="*/ 1189208 w 3171064"/>
                  <a:gd name="connsiteY21" fmla="*/ 853986 h 4015967"/>
                  <a:gd name="connsiteX22" fmla="*/ 978192 w 3171064"/>
                  <a:gd name="connsiteY22" fmla="*/ 766062 h 4015967"/>
                  <a:gd name="connsiteX23" fmla="*/ 951815 w 3171064"/>
                  <a:gd name="connsiteY23" fmla="*/ 344032 h 4015967"/>
                  <a:gd name="connsiteX24" fmla="*/ 1268339 w 3171064"/>
                  <a:gd name="connsiteY24" fmla="*/ 36301 h 4015967"/>
                  <a:gd name="connsiteX25" fmla="*/ 1839839 w 3171064"/>
                  <a:gd name="connsiteY25" fmla="*/ 36301 h 4015967"/>
                  <a:gd name="connsiteX26" fmla="*/ 2086023 w 3171064"/>
                  <a:gd name="connsiteY26" fmla="*/ 308862 h 4015967"/>
                  <a:gd name="connsiteX27" fmla="*/ 2121192 w 3171064"/>
                  <a:gd name="connsiteY27" fmla="*/ 713309 h 4015967"/>
                  <a:gd name="connsiteX28" fmla="*/ 1769500 w 3171064"/>
                  <a:gd name="connsiteY28" fmla="*/ 968286 h 4015967"/>
                  <a:gd name="connsiteX29" fmla="*/ 1831046 w 3171064"/>
                  <a:gd name="connsiteY29" fmla="*/ 1108962 h 4015967"/>
                  <a:gd name="connsiteX30" fmla="*/ 2367377 w 3171064"/>
                  <a:gd name="connsiteY30" fmla="*/ 1108962 h 4015967"/>
                  <a:gd name="connsiteX31" fmla="*/ 2525639 w 3171064"/>
                  <a:gd name="connsiteY31" fmla="*/ 1188093 h 4015967"/>
                  <a:gd name="connsiteX32" fmla="*/ 2393754 w 3171064"/>
                  <a:gd name="connsiteY32" fmla="*/ 1504616 h 4015967"/>
                  <a:gd name="connsiteX33" fmla="*/ 2349792 w 3171064"/>
                  <a:gd name="connsiteY33" fmla="*/ 1926647 h 4015967"/>
                  <a:gd name="connsiteX34" fmla="*/ 2560808 w 3171064"/>
                  <a:gd name="connsiteY34" fmla="*/ 2049739 h 4015967"/>
                  <a:gd name="connsiteX35" fmla="*/ 2842162 w 3171064"/>
                  <a:gd name="connsiteY35" fmla="*/ 1917855 h 4015967"/>
                  <a:gd name="connsiteX36" fmla="*/ 3061969 w 3171064"/>
                  <a:gd name="connsiteY36" fmla="*/ 2032155 h 4015967"/>
                  <a:gd name="connsiteX37" fmla="*/ 3167477 w 3171064"/>
                  <a:gd name="connsiteY37" fmla="*/ 2550901 h 4015967"/>
                  <a:gd name="connsiteX38" fmla="*/ 2938877 w 3171064"/>
                  <a:gd name="connsiteY38" fmla="*/ 2832255 h 4015967"/>
                  <a:gd name="connsiteX39" fmla="*/ 2595977 w 3171064"/>
                  <a:gd name="connsiteY39" fmla="*/ 2665201 h 4015967"/>
                  <a:gd name="connsiteX40" fmla="*/ 2455300 w 3171064"/>
                  <a:gd name="connsiteY40" fmla="*/ 2788293 h 4015967"/>
                  <a:gd name="connsiteX41" fmla="*/ 2393754 w 3171064"/>
                  <a:gd name="connsiteY41" fmla="*/ 3790616 h 4015967"/>
                  <a:gd name="connsiteX42" fmla="*/ 2437715 w 3171064"/>
                  <a:gd name="connsiteY42" fmla="*/ 3940086 h 4015967"/>
                  <a:gd name="connsiteX43" fmla="*/ 2059646 w 3171064"/>
                  <a:gd name="connsiteY43" fmla="*/ 4010424 h 4015967"/>
                  <a:gd name="connsiteX44" fmla="*/ 1848631 w 3171064"/>
                  <a:gd name="connsiteY44" fmla="*/ 3948878 h 4015967"/>
                  <a:gd name="connsiteX45" fmla="*/ 1751915 w 3171064"/>
                  <a:gd name="connsiteY45" fmla="*/ 3781824 h 4015967"/>
                  <a:gd name="connsiteX46" fmla="*/ 1918969 w 3171064"/>
                  <a:gd name="connsiteY46" fmla="*/ 3614770 h 4015967"/>
                  <a:gd name="connsiteX47" fmla="*/ 1927762 w 3171064"/>
                  <a:gd name="connsiteY47" fmla="*/ 3351001 h 4015967"/>
                  <a:gd name="connsiteX48" fmla="*/ 1778292 w 3171064"/>
                  <a:gd name="connsiteY48" fmla="*/ 3192739 h 4015967"/>
                  <a:gd name="connsiteX49" fmla="*/ 1523315 w 3171064"/>
                  <a:gd name="connsiteY49" fmla="*/ 3175155 h 4015967"/>
                  <a:gd name="connsiteX50" fmla="*/ 1338677 w 3171064"/>
                  <a:gd name="connsiteY50" fmla="*/ 3342209 h 4015967"/>
                  <a:gd name="connsiteX51" fmla="*/ 1338677 w 3171064"/>
                  <a:gd name="connsiteY51" fmla="*/ 3614770 h 4015967"/>
                  <a:gd name="connsiteX52" fmla="*/ 1479354 w 3171064"/>
                  <a:gd name="connsiteY52" fmla="*/ 3825786 h 4015967"/>
                  <a:gd name="connsiteX0" fmla="*/ 1479354 w 3171064"/>
                  <a:gd name="connsiteY0" fmla="*/ 3825786 h 4015967"/>
                  <a:gd name="connsiteX1" fmla="*/ 1470562 w 3171064"/>
                  <a:gd name="connsiteY1" fmla="*/ 3948878 h 4015967"/>
                  <a:gd name="connsiteX2" fmla="*/ 1241962 w 3171064"/>
                  <a:gd name="connsiteY2" fmla="*/ 4001632 h 4015967"/>
                  <a:gd name="connsiteX3" fmla="*/ 775969 w 3171064"/>
                  <a:gd name="connsiteY3" fmla="*/ 3913709 h 4015967"/>
                  <a:gd name="connsiteX4" fmla="*/ 819931 w 3171064"/>
                  <a:gd name="connsiteY4" fmla="*/ 3034478 h 4015967"/>
                  <a:gd name="connsiteX5" fmla="*/ 793554 w 3171064"/>
                  <a:gd name="connsiteY5" fmla="*/ 2788293 h 4015967"/>
                  <a:gd name="connsiteX6" fmla="*/ 626500 w 3171064"/>
                  <a:gd name="connsiteY6" fmla="*/ 2744332 h 4015967"/>
                  <a:gd name="connsiteX7" fmla="*/ 415485 w 3171064"/>
                  <a:gd name="connsiteY7" fmla="*/ 2841047 h 4015967"/>
                  <a:gd name="connsiteX8" fmla="*/ 169300 w 3171064"/>
                  <a:gd name="connsiteY8" fmla="*/ 2770709 h 4015967"/>
                  <a:gd name="connsiteX9" fmla="*/ 2246 w 3171064"/>
                  <a:gd name="connsiteY9" fmla="*/ 2392639 h 4015967"/>
                  <a:gd name="connsiteX10" fmla="*/ 90169 w 3171064"/>
                  <a:gd name="connsiteY10" fmla="*/ 1961816 h 4015967"/>
                  <a:gd name="connsiteX11" fmla="*/ 327562 w 3171064"/>
                  <a:gd name="connsiteY11" fmla="*/ 1856309 h 4015967"/>
                  <a:gd name="connsiteX12" fmla="*/ 529785 w 3171064"/>
                  <a:gd name="connsiteY12" fmla="*/ 1882686 h 4015967"/>
                  <a:gd name="connsiteX13" fmla="*/ 644085 w 3171064"/>
                  <a:gd name="connsiteY13" fmla="*/ 2040947 h 4015967"/>
                  <a:gd name="connsiteX14" fmla="*/ 784762 w 3171064"/>
                  <a:gd name="connsiteY14" fmla="*/ 2005778 h 4015967"/>
                  <a:gd name="connsiteX15" fmla="*/ 714423 w 3171064"/>
                  <a:gd name="connsiteY15" fmla="*/ 1425486 h 4015967"/>
                  <a:gd name="connsiteX16" fmla="*/ 714423 w 3171064"/>
                  <a:gd name="connsiteY16" fmla="*/ 1302393 h 4015967"/>
                  <a:gd name="connsiteX17" fmla="*/ 793554 w 3171064"/>
                  <a:gd name="connsiteY17" fmla="*/ 1170509 h 4015967"/>
                  <a:gd name="connsiteX18" fmla="*/ 1189208 w 3171064"/>
                  <a:gd name="connsiteY18" fmla="*/ 1082586 h 4015967"/>
                  <a:gd name="connsiteX19" fmla="*/ 1277131 w 3171064"/>
                  <a:gd name="connsiteY19" fmla="*/ 1073793 h 4015967"/>
                  <a:gd name="connsiteX20" fmla="*/ 1321092 w 3171064"/>
                  <a:gd name="connsiteY20" fmla="*/ 977078 h 4015967"/>
                  <a:gd name="connsiteX21" fmla="*/ 1189208 w 3171064"/>
                  <a:gd name="connsiteY21" fmla="*/ 853986 h 4015967"/>
                  <a:gd name="connsiteX22" fmla="*/ 978192 w 3171064"/>
                  <a:gd name="connsiteY22" fmla="*/ 766062 h 4015967"/>
                  <a:gd name="connsiteX23" fmla="*/ 951815 w 3171064"/>
                  <a:gd name="connsiteY23" fmla="*/ 344032 h 4015967"/>
                  <a:gd name="connsiteX24" fmla="*/ 1268339 w 3171064"/>
                  <a:gd name="connsiteY24" fmla="*/ 36301 h 4015967"/>
                  <a:gd name="connsiteX25" fmla="*/ 1839839 w 3171064"/>
                  <a:gd name="connsiteY25" fmla="*/ 36301 h 4015967"/>
                  <a:gd name="connsiteX26" fmla="*/ 2086023 w 3171064"/>
                  <a:gd name="connsiteY26" fmla="*/ 308862 h 4015967"/>
                  <a:gd name="connsiteX27" fmla="*/ 2121192 w 3171064"/>
                  <a:gd name="connsiteY27" fmla="*/ 713309 h 4015967"/>
                  <a:gd name="connsiteX28" fmla="*/ 1769500 w 3171064"/>
                  <a:gd name="connsiteY28" fmla="*/ 968286 h 4015967"/>
                  <a:gd name="connsiteX29" fmla="*/ 1831046 w 3171064"/>
                  <a:gd name="connsiteY29" fmla="*/ 1108962 h 4015967"/>
                  <a:gd name="connsiteX30" fmla="*/ 2367377 w 3171064"/>
                  <a:gd name="connsiteY30" fmla="*/ 1108962 h 4015967"/>
                  <a:gd name="connsiteX31" fmla="*/ 2525639 w 3171064"/>
                  <a:gd name="connsiteY31" fmla="*/ 1188093 h 4015967"/>
                  <a:gd name="connsiteX32" fmla="*/ 2393754 w 3171064"/>
                  <a:gd name="connsiteY32" fmla="*/ 1504616 h 4015967"/>
                  <a:gd name="connsiteX33" fmla="*/ 2349792 w 3171064"/>
                  <a:gd name="connsiteY33" fmla="*/ 1926647 h 4015967"/>
                  <a:gd name="connsiteX34" fmla="*/ 2560808 w 3171064"/>
                  <a:gd name="connsiteY34" fmla="*/ 2049739 h 4015967"/>
                  <a:gd name="connsiteX35" fmla="*/ 2842162 w 3171064"/>
                  <a:gd name="connsiteY35" fmla="*/ 1917855 h 4015967"/>
                  <a:gd name="connsiteX36" fmla="*/ 3061969 w 3171064"/>
                  <a:gd name="connsiteY36" fmla="*/ 2032155 h 4015967"/>
                  <a:gd name="connsiteX37" fmla="*/ 3167477 w 3171064"/>
                  <a:gd name="connsiteY37" fmla="*/ 2550901 h 4015967"/>
                  <a:gd name="connsiteX38" fmla="*/ 2938877 w 3171064"/>
                  <a:gd name="connsiteY38" fmla="*/ 2832255 h 4015967"/>
                  <a:gd name="connsiteX39" fmla="*/ 2595977 w 3171064"/>
                  <a:gd name="connsiteY39" fmla="*/ 2665201 h 4015967"/>
                  <a:gd name="connsiteX40" fmla="*/ 2455300 w 3171064"/>
                  <a:gd name="connsiteY40" fmla="*/ 2788293 h 4015967"/>
                  <a:gd name="connsiteX41" fmla="*/ 2393754 w 3171064"/>
                  <a:gd name="connsiteY41" fmla="*/ 3790616 h 4015967"/>
                  <a:gd name="connsiteX42" fmla="*/ 2376169 w 3171064"/>
                  <a:gd name="connsiteY42" fmla="*/ 3957671 h 4015967"/>
                  <a:gd name="connsiteX43" fmla="*/ 2059646 w 3171064"/>
                  <a:gd name="connsiteY43" fmla="*/ 4010424 h 4015967"/>
                  <a:gd name="connsiteX44" fmla="*/ 1848631 w 3171064"/>
                  <a:gd name="connsiteY44" fmla="*/ 3948878 h 4015967"/>
                  <a:gd name="connsiteX45" fmla="*/ 1751915 w 3171064"/>
                  <a:gd name="connsiteY45" fmla="*/ 3781824 h 4015967"/>
                  <a:gd name="connsiteX46" fmla="*/ 1918969 w 3171064"/>
                  <a:gd name="connsiteY46" fmla="*/ 3614770 h 4015967"/>
                  <a:gd name="connsiteX47" fmla="*/ 1927762 w 3171064"/>
                  <a:gd name="connsiteY47" fmla="*/ 3351001 h 4015967"/>
                  <a:gd name="connsiteX48" fmla="*/ 1778292 w 3171064"/>
                  <a:gd name="connsiteY48" fmla="*/ 3192739 h 4015967"/>
                  <a:gd name="connsiteX49" fmla="*/ 1523315 w 3171064"/>
                  <a:gd name="connsiteY49" fmla="*/ 3175155 h 4015967"/>
                  <a:gd name="connsiteX50" fmla="*/ 1338677 w 3171064"/>
                  <a:gd name="connsiteY50" fmla="*/ 3342209 h 4015967"/>
                  <a:gd name="connsiteX51" fmla="*/ 1338677 w 3171064"/>
                  <a:gd name="connsiteY51" fmla="*/ 3614770 h 4015967"/>
                  <a:gd name="connsiteX52" fmla="*/ 1479354 w 3171064"/>
                  <a:gd name="connsiteY52" fmla="*/ 3825786 h 4015967"/>
                  <a:gd name="connsiteX0" fmla="*/ 1479354 w 3171064"/>
                  <a:gd name="connsiteY0" fmla="*/ 3825786 h 4015967"/>
                  <a:gd name="connsiteX1" fmla="*/ 1470562 w 3171064"/>
                  <a:gd name="connsiteY1" fmla="*/ 3948878 h 4015967"/>
                  <a:gd name="connsiteX2" fmla="*/ 1241962 w 3171064"/>
                  <a:gd name="connsiteY2" fmla="*/ 4001632 h 4015967"/>
                  <a:gd name="connsiteX3" fmla="*/ 775969 w 3171064"/>
                  <a:gd name="connsiteY3" fmla="*/ 3913709 h 4015967"/>
                  <a:gd name="connsiteX4" fmla="*/ 819931 w 3171064"/>
                  <a:gd name="connsiteY4" fmla="*/ 3034478 h 4015967"/>
                  <a:gd name="connsiteX5" fmla="*/ 793554 w 3171064"/>
                  <a:gd name="connsiteY5" fmla="*/ 2788293 h 4015967"/>
                  <a:gd name="connsiteX6" fmla="*/ 626500 w 3171064"/>
                  <a:gd name="connsiteY6" fmla="*/ 2744332 h 4015967"/>
                  <a:gd name="connsiteX7" fmla="*/ 415485 w 3171064"/>
                  <a:gd name="connsiteY7" fmla="*/ 2841047 h 4015967"/>
                  <a:gd name="connsiteX8" fmla="*/ 169300 w 3171064"/>
                  <a:gd name="connsiteY8" fmla="*/ 2770709 h 4015967"/>
                  <a:gd name="connsiteX9" fmla="*/ 2246 w 3171064"/>
                  <a:gd name="connsiteY9" fmla="*/ 2392639 h 4015967"/>
                  <a:gd name="connsiteX10" fmla="*/ 90169 w 3171064"/>
                  <a:gd name="connsiteY10" fmla="*/ 1961816 h 4015967"/>
                  <a:gd name="connsiteX11" fmla="*/ 327562 w 3171064"/>
                  <a:gd name="connsiteY11" fmla="*/ 1856309 h 4015967"/>
                  <a:gd name="connsiteX12" fmla="*/ 529785 w 3171064"/>
                  <a:gd name="connsiteY12" fmla="*/ 1882686 h 4015967"/>
                  <a:gd name="connsiteX13" fmla="*/ 644085 w 3171064"/>
                  <a:gd name="connsiteY13" fmla="*/ 2040947 h 4015967"/>
                  <a:gd name="connsiteX14" fmla="*/ 784762 w 3171064"/>
                  <a:gd name="connsiteY14" fmla="*/ 2005778 h 4015967"/>
                  <a:gd name="connsiteX15" fmla="*/ 714423 w 3171064"/>
                  <a:gd name="connsiteY15" fmla="*/ 1425486 h 4015967"/>
                  <a:gd name="connsiteX16" fmla="*/ 714423 w 3171064"/>
                  <a:gd name="connsiteY16" fmla="*/ 1302393 h 4015967"/>
                  <a:gd name="connsiteX17" fmla="*/ 793554 w 3171064"/>
                  <a:gd name="connsiteY17" fmla="*/ 1170509 h 4015967"/>
                  <a:gd name="connsiteX18" fmla="*/ 1189208 w 3171064"/>
                  <a:gd name="connsiteY18" fmla="*/ 1082586 h 4015967"/>
                  <a:gd name="connsiteX19" fmla="*/ 1277131 w 3171064"/>
                  <a:gd name="connsiteY19" fmla="*/ 1073793 h 4015967"/>
                  <a:gd name="connsiteX20" fmla="*/ 1321092 w 3171064"/>
                  <a:gd name="connsiteY20" fmla="*/ 977078 h 4015967"/>
                  <a:gd name="connsiteX21" fmla="*/ 1189208 w 3171064"/>
                  <a:gd name="connsiteY21" fmla="*/ 853986 h 4015967"/>
                  <a:gd name="connsiteX22" fmla="*/ 978192 w 3171064"/>
                  <a:gd name="connsiteY22" fmla="*/ 766062 h 4015967"/>
                  <a:gd name="connsiteX23" fmla="*/ 951815 w 3171064"/>
                  <a:gd name="connsiteY23" fmla="*/ 344032 h 4015967"/>
                  <a:gd name="connsiteX24" fmla="*/ 1268339 w 3171064"/>
                  <a:gd name="connsiteY24" fmla="*/ 36301 h 4015967"/>
                  <a:gd name="connsiteX25" fmla="*/ 1839839 w 3171064"/>
                  <a:gd name="connsiteY25" fmla="*/ 36301 h 4015967"/>
                  <a:gd name="connsiteX26" fmla="*/ 2086023 w 3171064"/>
                  <a:gd name="connsiteY26" fmla="*/ 308862 h 4015967"/>
                  <a:gd name="connsiteX27" fmla="*/ 2121192 w 3171064"/>
                  <a:gd name="connsiteY27" fmla="*/ 713309 h 4015967"/>
                  <a:gd name="connsiteX28" fmla="*/ 1769500 w 3171064"/>
                  <a:gd name="connsiteY28" fmla="*/ 968286 h 4015967"/>
                  <a:gd name="connsiteX29" fmla="*/ 1831046 w 3171064"/>
                  <a:gd name="connsiteY29" fmla="*/ 1108962 h 4015967"/>
                  <a:gd name="connsiteX30" fmla="*/ 2367377 w 3171064"/>
                  <a:gd name="connsiteY30" fmla="*/ 1108962 h 4015967"/>
                  <a:gd name="connsiteX31" fmla="*/ 2525639 w 3171064"/>
                  <a:gd name="connsiteY31" fmla="*/ 1188093 h 4015967"/>
                  <a:gd name="connsiteX32" fmla="*/ 2393754 w 3171064"/>
                  <a:gd name="connsiteY32" fmla="*/ 1504616 h 4015967"/>
                  <a:gd name="connsiteX33" fmla="*/ 2349792 w 3171064"/>
                  <a:gd name="connsiteY33" fmla="*/ 1926647 h 4015967"/>
                  <a:gd name="connsiteX34" fmla="*/ 2560808 w 3171064"/>
                  <a:gd name="connsiteY34" fmla="*/ 2049739 h 4015967"/>
                  <a:gd name="connsiteX35" fmla="*/ 2842162 w 3171064"/>
                  <a:gd name="connsiteY35" fmla="*/ 1917855 h 4015967"/>
                  <a:gd name="connsiteX36" fmla="*/ 3061969 w 3171064"/>
                  <a:gd name="connsiteY36" fmla="*/ 2032155 h 4015967"/>
                  <a:gd name="connsiteX37" fmla="*/ 3167477 w 3171064"/>
                  <a:gd name="connsiteY37" fmla="*/ 2550901 h 4015967"/>
                  <a:gd name="connsiteX38" fmla="*/ 2938877 w 3171064"/>
                  <a:gd name="connsiteY38" fmla="*/ 2832255 h 4015967"/>
                  <a:gd name="connsiteX39" fmla="*/ 2595977 w 3171064"/>
                  <a:gd name="connsiteY39" fmla="*/ 2665201 h 4015967"/>
                  <a:gd name="connsiteX40" fmla="*/ 2455300 w 3171064"/>
                  <a:gd name="connsiteY40" fmla="*/ 2788293 h 4015967"/>
                  <a:gd name="connsiteX41" fmla="*/ 2393754 w 3171064"/>
                  <a:gd name="connsiteY41" fmla="*/ 3790616 h 4015967"/>
                  <a:gd name="connsiteX42" fmla="*/ 2376169 w 3171064"/>
                  <a:gd name="connsiteY42" fmla="*/ 3957671 h 4015967"/>
                  <a:gd name="connsiteX43" fmla="*/ 2059646 w 3171064"/>
                  <a:gd name="connsiteY43" fmla="*/ 4010424 h 4015967"/>
                  <a:gd name="connsiteX44" fmla="*/ 1848631 w 3171064"/>
                  <a:gd name="connsiteY44" fmla="*/ 3948878 h 4015967"/>
                  <a:gd name="connsiteX45" fmla="*/ 1751915 w 3171064"/>
                  <a:gd name="connsiteY45" fmla="*/ 3781824 h 4015967"/>
                  <a:gd name="connsiteX46" fmla="*/ 1918969 w 3171064"/>
                  <a:gd name="connsiteY46" fmla="*/ 3614770 h 4015967"/>
                  <a:gd name="connsiteX47" fmla="*/ 1927762 w 3171064"/>
                  <a:gd name="connsiteY47" fmla="*/ 3351001 h 4015967"/>
                  <a:gd name="connsiteX48" fmla="*/ 1778292 w 3171064"/>
                  <a:gd name="connsiteY48" fmla="*/ 3192739 h 4015967"/>
                  <a:gd name="connsiteX49" fmla="*/ 1523315 w 3171064"/>
                  <a:gd name="connsiteY49" fmla="*/ 3175155 h 4015967"/>
                  <a:gd name="connsiteX50" fmla="*/ 1338677 w 3171064"/>
                  <a:gd name="connsiteY50" fmla="*/ 3342209 h 4015967"/>
                  <a:gd name="connsiteX51" fmla="*/ 1338677 w 3171064"/>
                  <a:gd name="connsiteY51" fmla="*/ 3614770 h 4015967"/>
                  <a:gd name="connsiteX52" fmla="*/ 1479354 w 3171064"/>
                  <a:gd name="connsiteY52" fmla="*/ 3825786 h 4015967"/>
                  <a:gd name="connsiteX0" fmla="*/ 1479354 w 3171064"/>
                  <a:gd name="connsiteY0" fmla="*/ 3825786 h 4015967"/>
                  <a:gd name="connsiteX1" fmla="*/ 1470562 w 3171064"/>
                  <a:gd name="connsiteY1" fmla="*/ 3948878 h 4015967"/>
                  <a:gd name="connsiteX2" fmla="*/ 1241962 w 3171064"/>
                  <a:gd name="connsiteY2" fmla="*/ 4001632 h 4015967"/>
                  <a:gd name="connsiteX3" fmla="*/ 775969 w 3171064"/>
                  <a:gd name="connsiteY3" fmla="*/ 3913709 h 4015967"/>
                  <a:gd name="connsiteX4" fmla="*/ 819931 w 3171064"/>
                  <a:gd name="connsiteY4" fmla="*/ 3034478 h 4015967"/>
                  <a:gd name="connsiteX5" fmla="*/ 793554 w 3171064"/>
                  <a:gd name="connsiteY5" fmla="*/ 2788293 h 4015967"/>
                  <a:gd name="connsiteX6" fmla="*/ 626500 w 3171064"/>
                  <a:gd name="connsiteY6" fmla="*/ 2744332 h 4015967"/>
                  <a:gd name="connsiteX7" fmla="*/ 415485 w 3171064"/>
                  <a:gd name="connsiteY7" fmla="*/ 2841047 h 4015967"/>
                  <a:gd name="connsiteX8" fmla="*/ 169300 w 3171064"/>
                  <a:gd name="connsiteY8" fmla="*/ 2770709 h 4015967"/>
                  <a:gd name="connsiteX9" fmla="*/ 2246 w 3171064"/>
                  <a:gd name="connsiteY9" fmla="*/ 2392639 h 4015967"/>
                  <a:gd name="connsiteX10" fmla="*/ 90169 w 3171064"/>
                  <a:gd name="connsiteY10" fmla="*/ 1961816 h 4015967"/>
                  <a:gd name="connsiteX11" fmla="*/ 327562 w 3171064"/>
                  <a:gd name="connsiteY11" fmla="*/ 1856309 h 4015967"/>
                  <a:gd name="connsiteX12" fmla="*/ 529785 w 3171064"/>
                  <a:gd name="connsiteY12" fmla="*/ 1882686 h 4015967"/>
                  <a:gd name="connsiteX13" fmla="*/ 644085 w 3171064"/>
                  <a:gd name="connsiteY13" fmla="*/ 2040947 h 4015967"/>
                  <a:gd name="connsiteX14" fmla="*/ 784762 w 3171064"/>
                  <a:gd name="connsiteY14" fmla="*/ 2005778 h 4015967"/>
                  <a:gd name="connsiteX15" fmla="*/ 714423 w 3171064"/>
                  <a:gd name="connsiteY15" fmla="*/ 1425486 h 4015967"/>
                  <a:gd name="connsiteX16" fmla="*/ 714423 w 3171064"/>
                  <a:gd name="connsiteY16" fmla="*/ 1302393 h 4015967"/>
                  <a:gd name="connsiteX17" fmla="*/ 793554 w 3171064"/>
                  <a:gd name="connsiteY17" fmla="*/ 1170509 h 4015967"/>
                  <a:gd name="connsiteX18" fmla="*/ 1165380 w 3171064"/>
                  <a:gd name="connsiteY18" fmla="*/ 1097479 h 4015967"/>
                  <a:gd name="connsiteX19" fmla="*/ 1277131 w 3171064"/>
                  <a:gd name="connsiteY19" fmla="*/ 1073793 h 4015967"/>
                  <a:gd name="connsiteX20" fmla="*/ 1321092 w 3171064"/>
                  <a:gd name="connsiteY20" fmla="*/ 977078 h 4015967"/>
                  <a:gd name="connsiteX21" fmla="*/ 1189208 w 3171064"/>
                  <a:gd name="connsiteY21" fmla="*/ 853986 h 4015967"/>
                  <a:gd name="connsiteX22" fmla="*/ 978192 w 3171064"/>
                  <a:gd name="connsiteY22" fmla="*/ 766062 h 4015967"/>
                  <a:gd name="connsiteX23" fmla="*/ 951815 w 3171064"/>
                  <a:gd name="connsiteY23" fmla="*/ 344032 h 4015967"/>
                  <a:gd name="connsiteX24" fmla="*/ 1268339 w 3171064"/>
                  <a:gd name="connsiteY24" fmla="*/ 36301 h 4015967"/>
                  <a:gd name="connsiteX25" fmla="*/ 1839839 w 3171064"/>
                  <a:gd name="connsiteY25" fmla="*/ 36301 h 4015967"/>
                  <a:gd name="connsiteX26" fmla="*/ 2086023 w 3171064"/>
                  <a:gd name="connsiteY26" fmla="*/ 308862 h 4015967"/>
                  <a:gd name="connsiteX27" fmla="*/ 2121192 w 3171064"/>
                  <a:gd name="connsiteY27" fmla="*/ 713309 h 4015967"/>
                  <a:gd name="connsiteX28" fmla="*/ 1769500 w 3171064"/>
                  <a:gd name="connsiteY28" fmla="*/ 968286 h 4015967"/>
                  <a:gd name="connsiteX29" fmla="*/ 1831046 w 3171064"/>
                  <a:gd name="connsiteY29" fmla="*/ 1108962 h 4015967"/>
                  <a:gd name="connsiteX30" fmla="*/ 2367377 w 3171064"/>
                  <a:gd name="connsiteY30" fmla="*/ 1108962 h 4015967"/>
                  <a:gd name="connsiteX31" fmla="*/ 2525639 w 3171064"/>
                  <a:gd name="connsiteY31" fmla="*/ 1188093 h 4015967"/>
                  <a:gd name="connsiteX32" fmla="*/ 2393754 w 3171064"/>
                  <a:gd name="connsiteY32" fmla="*/ 1504616 h 4015967"/>
                  <a:gd name="connsiteX33" fmla="*/ 2349792 w 3171064"/>
                  <a:gd name="connsiteY33" fmla="*/ 1926647 h 4015967"/>
                  <a:gd name="connsiteX34" fmla="*/ 2560808 w 3171064"/>
                  <a:gd name="connsiteY34" fmla="*/ 2049739 h 4015967"/>
                  <a:gd name="connsiteX35" fmla="*/ 2842162 w 3171064"/>
                  <a:gd name="connsiteY35" fmla="*/ 1917855 h 4015967"/>
                  <a:gd name="connsiteX36" fmla="*/ 3061969 w 3171064"/>
                  <a:gd name="connsiteY36" fmla="*/ 2032155 h 4015967"/>
                  <a:gd name="connsiteX37" fmla="*/ 3167477 w 3171064"/>
                  <a:gd name="connsiteY37" fmla="*/ 2550901 h 4015967"/>
                  <a:gd name="connsiteX38" fmla="*/ 2938877 w 3171064"/>
                  <a:gd name="connsiteY38" fmla="*/ 2832255 h 4015967"/>
                  <a:gd name="connsiteX39" fmla="*/ 2595977 w 3171064"/>
                  <a:gd name="connsiteY39" fmla="*/ 2665201 h 4015967"/>
                  <a:gd name="connsiteX40" fmla="*/ 2455300 w 3171064"/>
                  <a:gd name="connsiteY40" fmla="*/ 2788293 h 4015967"/>
                  <a:gd name="connsiteX41" fmla="*/ 2393754 w 3171064"/>
                  <a:gd name="connsiteY41" fmla="*/ 3790616 h 4015967"/>
                  <a:gd name="connsiteX42" fmla="*/ 2376169 w 3171064"/>
                  <a:gd name="connsiteY42" fmla="*/ 3957671 h 4015967"/>
                  <a:gd name="connsiteX43" fmla="*/ 2059646 w 3171064"/>
                  <a:gd name="connsiteY43" fmla="*/ 4010424 h 4015967"/>
                  <a:gd name="connsiteX44" fmla="*/ 1848631 w 3171064"/>
                  <a:gd name="connsiteY44" fmla="*/ 3948878 h 4015967"/>
                  <a:gd name="connsiteX45" fmla="*/ 1751915 w 3171064"/>
                  <a:gd name="connsiteY45" fmla="*/ 3781824 h 4015967"/>
                  <a:gd name="connsiteX46" fmla="*/ 1918969 w 3171064"/>
                  <a:gd name="connsiteY46" fmla="*/ 3614770 h 4015967"/>
                  <a:gd name="connsiteX47" fmla="*/ 1927762 w 3171064"/>
                  <a:gd name="connsiteY47" fmla="*/ 3351001 h 4015967"/>
                  <a:gd name="connsiteX48" fmla="*/ 1778292 w 3171064"/>
                  <a:gd name="connsiteY48" fmla="*/ 3192739 h 4015967"/>
                  <a:gd name="connsiteX49" fmla="*/ 1523315 w 3171064"/>
                  <a:gd name="connsiteY49" fmla="*/ 3175155 h 4015967"/>
                  <a:gd name="connsiteX50" fmla="*/ 1338677 w 3171064"/>
                  <a:gd name="connsiteY50" fmla="*/ 3342209 h 4015967"/>
                  <a:gd name="connsiteX51" fmla="*/ 1338677 w 3171064"/>
                  <a:gd name="connsiteY51" fmla="*/ 3614770 h 4015967"/>
                  <a:gd name="connsiteX52" fmla="*/ 1479354 w 3171064"/>
                  <a:gd name="connsiteY52" fmla="*/ 3825786 h 4015967"/>
                  <a:gd name="connsiteX0" fmla="*/ 1479354 w 3171064"/>
                  <a:gd name="connsiteY0" fmla="*/ 3825786 h 4015967"/>
                  <a:gd name="connsiteX1" fmla="*/ 1470562 w 3171064"/>
                  <a:gd name="connsiteY1" fmla="*/ 3948878 h 4015967"/>
                  <a:gd name="connsiteX2" fmla="*/ 1241962 w 3171064"/>
                  <a:gd name="connsiteY2" fmla="*/ 4001632 h 4015967"/>
                  <a:gd name="connsiteX3" fmla="*/ 775969 w 3171064"/>
                  <a:gd name="connsiteY3" fmla="*/ 3913709 h 4015967"/>
                  <a:gd name="connsiteX4" fmla="*/ 819931 w 3171064"/>
                  <a:gd name="connsiteY4" fmla="*/ 3034478 h 4015967"/>
                  <a:gd name="connsiteX5" fmla="*/ 793554 w 3171064"/>
                  <a:gd name="connsiteY5" fmla="*/ 2788293 h 4015967"/>
                  <a:gd name="connsiteX6" fmla="*/ 626500 w 3171064"/>
                  <a:gd name="connsiteY6" fmla="*/ 2744332 h 4015967"/>
                  <a:gd name="connsiteX7" fmla="*/ 415485 w 3171064"/>
                  <a:gd name="connsiteY7" fmla="*/ 2841047 h 4015967"/>
                  <a:gd name="connsiteX8" fmla="*/ 169300 w 3171064"/>
                  <a:gd name="connsiteY8" fmla="*/ 2770709 h 4015967"/>
                  <a:gd name="connsiteX9" fmla="*/ 2246 w 3171064"/>
                  <a:gd name="connsiteY9" fmla="*/ 2392639 h 4015967"/>
                  <a:gd name="connsiteX10" fmla="*/ 90169 w 3171064"/>
                  <a:gd name="connsiteY10" fmla="*/ 1961816 h 4015967"/>
                  <a:gd name="connsiteX11" fmla="*/ 327562 w 3171064"/>
                  <a:gd name="connsiteY11" fmla="*/ 1856309 h 4015967"/>
                  <a:gd name="connsiteX12" fmla="*/ 529785 w 3171064"/>
                  <a:gd name="connsiteY12" fmla="*/ 1882686 h 4015967"/>
                  <a:gd name="connsiteX13" fmla="*/ 644085 w 3171064"/>
                  <a:gd name="connsiteY13" fmla="*/ 2040947 h 4015967"/>
                  <a:gd name="connsiteX14" fmla="*/ 784762 w 3171064"/>
                  <a:gd name="connsiteY14" fmla="*/ 2005778 h 4015967"/>
                  <a:gd name="connsiteX15" fmla="*/ 714423 w 3171064"/>
                  <a:gd name="connsiteY15" fmla="*/ 1425486 h 4015967"/>
                  <a:gd name="connsiteX16" fmla="*/ 714423 w 3171064"/>
                  <a:gd name="connsiteY16" fmla="*/ 1302393 h 4015967"/>
                  <a:gd name="connsiteX17" fmla="*/ 793554 w 3171064"/>
                  <a:gd name="connsiteY17" fmla="*/ 1170509 h 4015967"/>
                  <a:gd name="connsiteX18" fmla="*/ 1165380 w 3171064"/>
                  <a:gd name="connsiteY18" fmla="*/ 1097479 h 4015967"/>
                  <a:gd name="connsiteX19" fmla="*/ 1277131 w 3171064"/>
                  <a:gd name="connsiteY19" fmla="*/ 1073793 h 4015967"/>
                  <a:gd name="connsiteX20" fmla="*/ 1321092 w 3171064"/>
                  <a:gd name="connsiteY20" fmla="*/ 977078 h 4015967"/>
                  <a:gd name="connsiteX21" fmla="*/ 1186230 w 3171064"/>
                  <a:gd name="connsiteY21" fmla="*/ 868878 h 4015967"/>
                  <a:gd name="connsiteX22" fmla="*/ 978192 w 3171064"/>
                  <a:gd name="connsiteY22" fmla="*/ 766062 h 4015967"/>
                  <a:gd name="connsiteX23" fmla="*/ 951815 w 3171064"/>
                  <a:gd name="connsiteY23" fmla="*/ 344032 h 4015967"/>
                  <a:gd name="connsiteX24" fmla="*/ 1268339 w 3171064"/>
                  <a:gd name="connsiteY24" fmla="*/ 36301 h 4015967"/>
                  <a:gd name="connsiteX25" fmla="*/ 1839839 w 3171064"/>
                  <a:gd name="connsiteY25" fmla="*/ 36301 h 4015967"/>
                  <a:gd name="connsiteX26" fmla="*/ 2086023 w 3171064"/>
                  <a:gd name="connsiteY26" fmla="*/ 308862 h 4015967"/>
                  <a:gd name="connsiteX27" fmla="*/ 2121192 w 3171064"/>
                  <a:gd name="connsiteY27" fmla="*/ 713309 h 4015967"/>
                  <a:gd name="connsiteX28" fmla="*/ 1769500 w 3171064"/>
                  <a:gd name="connsiteY28" fmla="*/ 968286 h 4015967"/>
                  <a:gd name="connsiteX29" fmla="*/ 1831046 w 3171064"/>
                  <a:gd name="connsiteY29" fmla="*/ 1108962 h 4015967"/>
                  <a:gd name="connsiteX30" fmla="*/ 2367377 w 3171064"/>
                  <a:gd name="connsiteY30" fmla="*/ 1108962 h 4015967"/>
                  <a:gd name="connsiteX31" fmla="*/ 2525639 w 3171064"/>
                  <a:gd name="connsiteY31" fmla="*/ 1188093 h 4015967"/>
                  <a:gd name="connsiteX32" fmla="*/ 2393754 w 3171064"/>
                  <a:gd name="connsiteY32" fmla="*/ 1504616 h 4015967"/>
                  <a:gd name="connsiteX33" fmla="*/ 2349792 w 3171064"/>
                  <a:gd name="connsiteY33" fmla="*/ 1926647 h 4015967"/>
                  <a:gd name="connsiteX34" fmla="*/ 2560808 w 3171064"/>
                  <a:gd name="connsiteY34" fmla="*/ 2049739 h 4015967"/>
                  <a:gd name="connsiteX35" fmla="*/ 2842162 w 3171064"/>
                  <a:gd name="connsiteY35" fmla="*/ 1917855 h 4015967"/>
                  <a:gd name="connsiteX36" fmla="*/ 3061969 w 3171064"/>
                  <a:gd name="connsiteY36" fmla="*/ 2032155 h 4015967"/>
                  <a:gd name="connsiteX37" fmla="*/ 3167477 w 3171064"/>
                  <a:gd name="connsiteY37" fmla="*/ 2550901 h 4015967"/>
                  <a:gd name="connsiteX38" fmla="*/ 2938877 w 3171064"/>
                  <a:gd name="connsiteY38" fmla="*/ 2832255 h 4015967"/>
                  <a:gd name="connsiteX39" fmla="*/ 2595977 w 3171064"/>
                  <a:gd name="connsiteY39" fmla="*/ 2665201 h 4015967"/>
                  <a:gd name="connsiteX40" fmla="*/ 2455300 w 3171064"/>
                  <a:gd name="connsiteY40" fmla="*/ 2788293 h 4015967"/>
                  <a:gd name="connsiteX41" fmla="*/ 2393754 w 3171064"/>
                  <a:gd name="connsiteY41" fmla="*/ 3790616 h 4015967"/>
                  <a:gd name="connsiteX42" fmla="*/ 2376169 w 3171064"/>
                  <a:gd name="connsiteY42" fmla="*/ 3957671 h 4015967"/>
                  <a:gd name="connsiteX43" fmla="*/ 2059646 w 3171064"/>
                  <a:gd name="connsiteY43" fmla="*/ 4010424 h 4015967"/>
                  <a:gd name="connsiteX44" fmla="*/ 1848631 w 3171064"/>
                  <a:gd name="connsiteY44" fmla="*/ 3948878 h 4015967"/>
                  <a:gd name="connsiteX45" fmla="*/ 1751915 w 3171064"/>
                  <a:gd name="connsiteY45" fmla="*/ 3781824 h 4015967"/>
                  <a:gd name="connsiteX46" fmla="*/ 1918969 w 3171064"/>
                  <a:gd name="connsiteY46" fmla="*/ 3614770 h 4015967"/>
                  <a:gd name="connsiteX47" fmla="*/ 1927762 w 3171064"/>
                  <a:gd name="connsiteY47" fmla="*/ 3351001 h 4015967"/>
                  <a:gd name="connsiteX48" fmla="*/ 1778292 w 3171064"/>
                  <a:gd name="connsiteY48" fmla="*/ 3192739 h 4015967"/>
                  <a:gd name="connsiteX49" fmla="*/ 1523315 w 3171064"/>
                  <a:gd name="connsiteY49" fmla="*/ 3175155 h 4015967"/>
                  <a:gd name="connsiteX50" fmla="*/ 1338677 w 3171064"/>
                  <a:gd name="connsiteY50" fmla="*/ 3342209 h 4015967"/>
                  <a:gd name="connsiteX51" fmla="*/ 1338677 w 3171064"/>
                  <a:gd name="connsiteY51" fmla="*/ 3614770 h 4015967"/>
                  <a:gd name="connsiteX52" fmla="*/ 1479354 w 3171064"/>
                  <a:gd name="connsiteY52" fmla="*/ 3825786 h 4015967"/>
                  <a:gd name="connsiteX0" fmla="*/ 1479354 w 3171064"/>
                  <a:gd name="connsiteY0" fmla="*/ 3825786 h 4015967"/>
                  <a:gd name="connsiteX1" fmla="*/ 1470562 w 3171064"/>
                  <a:gd name="connsiteY1" fmla="*/ 3948878 h 4015967"/>
                  <a:gd name="connsiteX2" fmla="*/ 1241962 w 3171064"/>
                  <a:gd name="connsiteY2" fmla="*/ 4001632 h 4015967"/>
                  <a:gd name="connsiteX3" fmla="*/ 775969 w 3171064"/>
                  <a:gd name="connsiteY3" fmla="*/ 3913709 h 4015967"/>
                  <a:gd name="connsiteX4" fmla="*/ 819931 w 3171064"/>
                  <a:gd name="connsiteY4" fmla="*/ 3034478 h 4015967"/>
                  <a:gd name="connsiteX5" fmla="*/ 793554 w 3171064"/>
                  <a:gd name="connsiteY5" fmla="*/ 2788293 h 4015967"/>
                  <a:gd name="connsiteX6" fmla="*/ 626500 w 3171064"/>
                  <a:gd name="connsiteY6" fmla="*/ 2744332 h 4015967"/>
                  <a:gd name="connsiteX7" fmla="*/ 415485 w 3171064"/>
                  <a:gd name="connsiteY7" fmla="*/ 2841047 h 4015967"/>
                  <a:gd name="connsiteX8" fmla="*/ 169300 w 3171064"/>
                  <a:gd name="connsiteY8" fmla="*/ 2770709 h 4015967"/>
                  <a:gd name="connsiteX9" fmla="*/ 2246 w 3171064"/>
                  <a:gd name="connsiteY9" fmla="*/ 2392639 h 4015967"/>
                  <a:gd name="connsiteX10" fmla="*/ 90169 w 3171064"/>
                  <a:gd name="connsiteY10" fmla="*/ 1961816 h 4015967"/>
                  <a:gd name="connsiteX11" fmla="*/ 327562 w 3171064"/>
                  <a:gd name="connsiteY11" fmla="*/ 1856309 h 4015967"/>
                  <a:gd name="connsiteX12" fmla="*/ 529785 w 3171064"/>
                  <a:gd name="connsiteY12" fmla="*/ 1882686 h 4015967"/>
                  <a:gd name="connsiteX13" fmla="*/ 644085 w 3171064"/>
                  <a:gd name="connsiteY13" fmla="*/ 2040947 h 4015967"/>
                  <a:gd name="connsiteX14" fmla="*/ 784762 w 3171064"/>
                  <a:gd name="connsiteY14" fmla="*/ 2005778 h 4015967"/>
                  <a:gd name="connsiteX15" fmla="*/ 714423 w 3171064"/>
                  <a:gd name="connsiteY15" fmla="*/ 1425486 h 4015967"/>
                  <a:gd name="connsiteX16" fmla="*/ 714423 w 3171064"/>
                  <a:gd name="connsiteY16" fmla="*/ 1302393 h 4015967"/>
                  <a:gd name="connsiteX17" fmla="*/ 793554 w 3171064"/>
                  <a:gd name="connsiteY17" fmla="*/ 1170509 h 4015967"/>
                  <a:gd name="connsiteX18" fmla="*/ 1165380 w 3171064"/>
                  <a:gd name="connsiteY18" fmla="*/ 1097479 h 4015967"/>
                  <a:gd name="connsiteX19" fmla="*/ 1277131 w 3171064"/>
                  <a:gd name="connsiteY19" fmla="*/ 1073793 h 4015967"/>
                  <a:gd name="connsiteX20" fmla="*/ 1321092 w 3171064"/>
                  <a:gd name="connsiteY20" fmla="*/ 977078 h 4015967"/>
                  <a:gd name="connsiteX21" fmla="*/ 1186230 w 3171064"/>
                  <a:gd name="connsiteY21" fmla="*/ 868878 h 4015967"/>
                  <a:gd name="connsiteX22" fmla="*/ 975213 w 3171064"/>
                  <a:gd name="connsiteY22" fmla="*/ 712449 h 4015967"/>
                  <a:gd name="connsiteX23" fmla="*/ 951815 w 3171064"/>
                  <a:gd name="connsiteY23" fmla="*/ 344032 h 4015967"/>
                  <a:gd name="connsiteX24" fmla="*/ 1268339 w 3171064"/>
                  <a:gd name="connsiteY24" fmla="*/ 36301 h 4015967"/>
                  <a:gd name="connsiteX25" fmla="*/ 1839839 w 3171064"/>
                  <a:gd name="connsiteY25" fmla="*/ 36301 h 4015967"/>
                  <a:gd name="connsiteX26" fmla="*/ 2086023 w 3171064"/>
                  <a:gd name="connsiteY26" fmla="*/ 308862 h 4015967"/>
                  <a:gd name="connsiteX27" fmla="*/ 2121192 w 3171064"/>
                  <a:gd name="connsiteY27" fmla="*/ 713309 h 4015967"/>
                  <a:gd name="connsiteX28" fmla="*/ 1769500 w 3171064"/>
                  <a:gd name="connsiteY28" fmla="*/ 968286 h 4015967"/>
                  <a:gd name="connsiteX29" fmla="*/ 1831046 w 3171064"/>
                  <a:gd name="connsiteY29" fmla="*/ 1108962 h 4015967"/>
                  <a:gd name="connsiteX30" fmla="*/ 2367377 w 3171064"/>
                  <a:gd name="connsiteY30" fmla="*/ 1108962 h 4015967"/>
                  <a:gd name="connsiteX31" fmla="*/ 2525639 w 3171064"/>
                  <a:gd name="connsiteY31" fmla="*/ 1188093 h 4015967"/>
                  <a:gd name="connsiteX32" fmla="*/ 2393754 w 3171064"/>
                  <a:gd name="connsiteY32" fmla="*/ 1504616 h 4015967"/>
                  <a:gd name="connsiteX33" fmla="*/ 2349792 w 3171064"/>
                  <a:gd name="connsiteY33" fmla="*/ 1926647 h 4015967"/>
                  <a:gd name="connsiteX34" fmla="*/ 2560808 w 3171064"/>
                  <a:gd name="connsiteY34" fmla="*/ 2049739 h 4015967"/>
                  <a:gd name="connsiteX35" fmla="*/ 2842162 w 3171064"/>
                  <a:gd name="connsiteY35" fmla="*/ 1917855 h 4015967"/>
                  <a:gd name="connsiteX36" fmla="*/ 3061969 w 3171064"/>
                  <a:gd name="connsiteY36" fmla="*/ 2032155 h 4015967"/>
                  <a:gd name="connsiteX37" fmla="*/ 3167477 w 3171064"/>
                  <a:gd name="connsiteY37" fmla="*/ 2550901 h 4015967"/>
                  <a:gd name="connsiteX38" fmla="*/ 2938877 w 3171064"/>
                  <a:gd name="connsiteY38" fmla="*/ 2832255 h 4015967"/>
                  <a:gd name="connsiteX39" fmla="*/ 2595977 w 3171064"/>
                  <a:gd name="connsiteY39" fmla="*/ 2665201 h 4015967"/>
                  <a:gd name="connsiteX40" fmla="*/ 2455300 w 3171064"/>
                  <a:gd name="connsiteY40" fmla="*/ 2788293 h 4015967"/>
                  <a:gd name="connsiteX41" fmla="*/ 2393754 w 3171064"/>
                  <a:gd name="connsiteY41" fmla="*/ 3790616 h 4015967"/>
                  <a:gd name="connsiteX42" fmla="*/ 2376169 w 3171064"/>
                  <a:gd name="connsiteY42" fmla="*/ 3957671 h 4015967"/>
                  <a:gd name="connsiteX43" fmla="*/ 2059646 w 3171064"/>
                  <a:gd name="connsiteY43" fmla="*/ 4010424 h 4015967"/>
                  <a:gd name="connsiteX44" fmla="*/ 1848631 w 3171064"/>
                  <a:gd name="connsiteY44" fmla="*/ 3948878 h 4015967"/>
                  <a:gd name="connsiteX45" fmla="*/ 1751915 w 3171064"/>
                  <a:gd name="connsiteY45" fmla="*/ 3781824 h 4015967"/>
                  <a:gd name="connsiteX46" fmla="*/ 1918969 w 3171064"/>
                  <a:gd name="connsiteY46" fmla="*/ 3614770 h 4015967"/>
                  <a:gd name="connsiteX47" fmla="*/ 1927762 w 3171064"/>
                  <a:gd name="connsiteY47" fmla="*/ 3351001 h 4015967"/>
                  <a:gd name="connsiteX48" fmla="*/ 1778292 w 3171064"/>
                  <a:gd name="connsiteY48" fmla="*/ 3192739 h 4015967"/>
                  <a:gd name="connsiteX49" fmla="*/ 1523315 w 3171064"/>
                  <a:gd name="connsiteY49" fmla="*/ 3175155 h 4015967"/>
                  <a:gd name="connsiteX50" fmla="*/ 1338677 w 3171064"/>
                  <a:gd name="connsiteY50" fmla="*/ 3342209 h 4015967"/>
                  <a:gd name="connsiteX51" fmla="*/ 1338677 w 3171064"/>
                  <a:gd name="connsiteY51" fmla="*/ 3614770 h 4015967"/>
                  <a:gd name="connsiteX52" fmla="*/ 1479354 w 3171064"/>
                  <a:gd name="connsiteY52" fmla="*/ 3825786 h 4015967"/>
                  <a:gd name="connsiteX0" fmla="*/ 1479354 w 3171064"/>
                  <a:gd name="connsiteY0" fmla="*/ 3825786 h 4015967"/>
                  <a:gd name="connsiteX1" fmla="*/ 1470562 w 3171064"/>
                  <a:gd name="connsiteY1" fmla="*/ 3948878 h 4015967"/>
                  <a:gd name="connsiteX2" fmla="*/ 1241962 w 3171064"/>
                  <a:gd name="connsiteY2" fmla="*/ 4001632 h 4015967"/>
                  <a:gd name="connsiteX3" fmla="*/ 775969 w 3171064"/>
                  <a:gd name="connsiteY3" fmla="*/ 3913709 h 4015967"/>
                  <a:gd name="connsiteX4" fmla="*/ 819931 w 3171064"/>
                  <a:gd name="connsiteY4" fmla="*/ 3034478 h 4015967"/>
                  <a:gd name="connsiteX5" fmla="*/ 793554 w 3171064"/>
                  <a:gd name="connsiteY5" fmla="*/ 2788293 h 4015967"/>
                  <a:gd name="connsiteX6" fmla="*/ 626500 w 3171064"/>
                  <a:gd name="connsiteY6" fmla="*/ 2744332 h 4015967"/>
                  <a:gd name="connsiteX7" fmla="*/ 415485 w 3171064"/>
                  <a:gd name="connsiteY7" fmla="*/ 2841047 h 4015967"/>
                  <a:gd name="connsiteX8" fmla="*/ 169300 w 3171064"/>
                  <a:gd name="connsiteY8" fmla="*/ 2770709 h 4015967"/>
                  <a:gd name="connsiteX9" fmla="*/ 2246 w 3171064"/>
                  <a:gd name="connsiteY9" fmla="*/ 2392639 h 4015967"/>
                  <a:gd name="connsiteX10" fmla="*/ 90169 w 3171064"/>
                  <a:gd name="connsiteY10" fmla="*/ 1961816 h 4015967"/>
                  <a:gd name="connsiteX11" fmla="*/ 327562 w 3171064"/>
                  <a:gd name="connsiteY11" fmla="*/ 1856309 h 4015967"/>
                  <a:gd name="connsiteX12" fmla="*/ 529785 w 3171064"/>
                  <a:gd name="connsiteY12" fmla="*/ 1882686 h 4015967"/>
                  <a:gd name="connsiteX13" fmla="*/ 644085 w 3171064"/>
                  <a:gd name="connsiteY13" fmla="*/ 2040947 h 4015967"/>
                  <a:gd name="connsiteX14" fmla="*/ 784762 w 3171064"/>
                  <a:gd name="connsiteY14" fmla="*/ 2005778 h 4015967"/>
                  <a:gd name="connsiteX15" fmla="*/ 714423 w 3171064"/>
                  <a:gd name="connsiteY15" fmla="*/ 1425486 h 4015967"/>
                  <a:gd name="connsiteX16" fmla="*/ 714423 w 3171064"/>
                  <a:gd name="connsiteY16" fmla="*/ 1302393 h 4015967"/>
                  <a:gd name="connsiteX17" fmla="*/ 793554 w 3171064"/>
                  <a:gd name="connsiteY17" fmla="*/ 1170509 h 4015967"/>
                  <a:gd name="connsiteX18" fmla="*/ 1165380 w 3171064"/>
                  <a:gd name="connsiteY18" fmla="*/ 1097479 h 4015967"/>
                  <a:gd name="connsiteX19" fmla="*/ 1277131 w 3171064"/>
                  <a:gd name="connsiteY19" fmla="*/ 1073793 h 4015967"/>
                  <a:gd name="connsiteX20" fmla="*/ 1321092 w 3171064"/>
                  <a:gd name="connsiteY20" fmla="*/ 977078 h 4015967"/>
                  <a:gd name="connsiteX21" fmla="*/ 1186230 w 3171064"/>
                  <a:gd name="connsiteY21" fmla="*/ 868878 h 4015967"/>
                  <a:gd name="connsiteX22" fmla="*/ 969256 w 3171064"/>
                  <a:gd name="connsiteY22" fmla="*/ 733298 h 4015967"/>
                  <a:gd name="connsiteX23" fmla="*/ 951815 w 3171064"/>
                  <a:gd name="connsiteY23" fmla="*/ 344032 h 4015967"/>
                  <a:gd name="connsiteX24" fmla="*/ 1268339 w 3171064"/>
                  <a:gd name="connsiteY24" fmla="*/ 36301 h 4015967"/>
                  <a:gd name="connsiteX25" fmla="*/ 1839839 w 3171064"/>
                  <a:gd name="connsiteY25" fmla="*/ 36301 h 4015967"/>
                  <a:gd name="connsiteX26" fmla="*/ 2086023 w 3171064"/>
                  <a:gd name="connsiteY26" fmla="*/ 308862 h 4015967"/>
                  <a:gd name="connsiteX27" fmla="*/ 2121192 w 3171064"/>
                  <a:gd name="connsiteY27" fmla="*/ 713309 h 4015967"/>
                  <a:gd name="connsiteX28" fmla="*/ 1769500 w 3171064"/>
                  <a:gd name="connsiteY28" fmla="*/ 968286 h 4015967"/>
                  <a:gd name="connsiteX29" fmla="*/ 1831046 w 3171064"/>
                  <a:gd name="connsiteY29" fmla="*/ 1108962 h 4015967"/>
                  <a:gd name="connsiteX30" fmla="*/ 2367377 w 3171064"/>
                  <a:gd name="connsiteY30" fmla="*/ 1108962 h 4015967"/>
                  <a:gd name="connsiteX31" fmla="*/ 2525639 w 3171064"/>
                  <a:gd name="connsiteY31" fmla="*/ 1188093 h 4015967"/>
                  <a:gd name="connsiteX32" fmla="*/ 2393754 w 3171064"/>
                  <a:gd name="connsiteY32" fmla="*/ 1504616 h 4015967"/>
                  <a:gd name="connsiteX33" fmla="*/ 2349792 w 3171064"/>
                  <a:gd name="connsiteY33" fmla="*/ 1926647 h 4015967"/>
                  <a:gd name="connsiteX34" fmla="*/ 2560808 w 3171064"/>
                  <a:gd name="connsiteY34" fmla="*/ 2049739 h 4015967"/>
                  <a:gd name="connsiteX35" fmla="*/ 2842162 w 3171064"/>
                  <a:gd name="connsiteY35" fmla="*/ 1917855 h 4015967"/>
                  <a:gd name="connsiteX36" fmla="*/ 3061969 w 3171064"/>
                  <a:gd name="connsiteY36" fmla="*/ 2032155 h 4015967"/>
                  <a:gd name="connsiteX37" fmla="*/ 3167477 w 3171064"/>
                  <a:gd name="connsiteY37" fmla="*/ 2550901 h 4015967"/>
                  <a:gd name="connsiteX38" fmla="*/ 2938877 w 3171064"/>
                  <a:gd name="connsiteY38" fmla="*/ 2832255 h 4015967"/>
                  <a:gd name="connsiteX39" fmla="*/ 2595977 w 3171064"/>
                  <a:gd name="connsiteY39" fmla="*/ 2665201 h 4015967"/>
                  <a:gd name="connsiteX40" fmla="*/ 2455300 w 3171064"/>
                  <a:gd name="connsiteY40" fmla="*/ 2788293 h 4015967"/>
                  <a:gd name="connsiteX41" fmla="*/ 2393754 w 3171064"/>
                  <a:gd name="connsiteY41" fmla="*/ 3790616 h 4015967"/>
                  <a:gd name="connsiteX42" fmla="*/ 2376169 w 3171064"/>
                  <a:gd name="connsiteY42" fmla="*/ 3957671 h 4015967"/>
                  <a:gd name="connsiteX43" fmla="*/ 2059646 w 3171064"/>
                  <a:gd name="connsiteY43" fmla="*/ 4010424 h 4015967"/>
                  <a:gd name="connsiteX44" fmla="*/ 1848631 w 3171064"/>
                  <a:gd name="connsiteY44" fmla="*/ 3948878 h 4015967"/>
                  <a:gd name="connsiteX45" fmla="*/ 1751915 w 3171064"/>
                  <a:gd name="connsiteY45" fmla="*/ 3781824 h 4015967"/>
                  <a:gd name="connsiteX46" fmla="*/ 1918969 w 3171064"/>
                  <a:gd name="connsiteY46" fmla="*/ 3614770 h 4015967"/>
                  <a:gd name="connsiteX47" fmla="*/ 1927762 w 3171064"/>
                  <a:gd name="connsiteY47" fmla="*/ 3351001 h 4015967"/>
                  <a:gd name="connsiteX48" fmla="*/ 1778292 w 3171064"/>
                  <a:gd name="connsiteY48" fmla="*/ 3192739 h 4015967"/>
                  <a:gd name="connsiteX49" fmla="*/ 1523315 w 3171064"/>
                  <a:gd name="connsiteY49" fmla="*/ 3175155 h 4015967"/>
                  <a:gd name="connsiteX50" fmla="*/ 1338677 w 3171064"/>
                  <a:gd name="connsiteY50" fmla="*/ 3342209 h 4015967"/>
                  <a:gd name="connsiteX51" fmla="*/ 1338677 w 3171064"/>
                  <a:gd name="connsiteY51" fmla="*/ 3614770 h 4015967"/>
                  <a:gd name="connsiteX52" fmla="*/ 1479354 w 3171064"/>
                  <a:gd name="connsiteY52" fmla="*/ 3825786 h 4015967"/>
                  <a:gd name="connsiteX0" fmla="*/ 1479354 w 3171064"/>
                  <a:gd name="connsiteY0" fmla="*/ 3825786 h 4015967"/>
                  <a:gd name="connsiteX1" fmla="*/ 1470562 w 3171064"/>
                  <a:gd name="connsiteY1" fmla="*/ 3948878 h 4015967"/>
                  <a:gd name="connsiteX2" fmla="*/ 1241962 w 3171064"/>
                  <a:gd name="connsiteY2" fmla="*/ 4001632 h 4015967"/>
                  <a:gd name="connsiteX3" fmla="*/ 775969 w 3171064"/>
                  <a:gd name="connsiteY3" fmla="*/ 3913709 h 4015967"/>
                  <a:gd name="connsiteX4" fmla="*/ 819931 w 3171064"/>
                  <a:gd name="connsiteY4" fmla="*/ 3034478 h 4015967"/>
                  <a:gd name="connsiteX5" fmla="*/ 793554 w 3171064"/>
                  <a:gd name="connsiteY5" fmla="*/ 2788293 h 4015967"/>
                  <a:gd name="connsiteX6" fmla="*/ 626500 w 3171064"/>
                  <a:gd name="connsiteY6" fmla="*/ 2744332 h 4015967"/>
                  <a:gd name="connsiteX7" fmla="*/ 415485 w 3171064"/>
                  <a:gd name="connsiteY7" fmla="*/ 2841047 h 4015967"/>
                  <a:gd name="connsiteX8" fmla="*/ 169300 w 3171064"/>
                  <a:gd name="connsiteY8" fmla="*/ 2770709 h 4015967"/>
                  <a:gd name="connsiteX9" fmla="*/ 2246 w 3171064"/>
                  <a:gd name="connsiteY9" fmla="*/ 2392639 h 4015967"/>
                  <a:gd name="connsiteX10" fmla="*/ 90169 w 3171064"/>
                  <a:gd name="connsiteY10" fmla="*/ 1961816 h 4015967"/>
                  <a:gd name="connsiteX11" fmla="*/ 327562 w 3171064"/>
                  <a:gd name="connsiteY11" fmla="*/ 1856309 h 4015967"/>
                  <a:gd name="connsiteX12" fmla="*/ 529785 w 3171064"/>
                  <a:gd name="connsiteY12" fmla="*/ 1882686 h 4015967"/>
                  <a:gd name="connsiteX13" fmla="*/ 644085 w 3171064"/>
                  <a:gd name="connsiteY13" fmla="*/ 2040947 h 4015967"/>
                  <a:gd name="connsiteX14" fmla="*/ 784762 w 3171064"/>
                  <a:gd name="connsiteY14" fmla="*/ 2005778 h 4015967"/>
                  <a:gd name="connsiteX15" fmla="*/ 714423 w 3171064"/>
                  <a:gd name="connsiteY15" fmla="*/ 1425486 h 4015967"/>
                  <a:gd name="connsiteX16" fmla="*/ 714423 w 3171064"/>
                  <a:gd name="connsiteY16" fmla="*/ 1302393 h 4015967"/>
                  <a:gd name="connsiteX17" fmla="*/ 793554 w 3171064"/>
                  <a:gd name="connsiteY17" fmla="*/ 1170509 h 4015967"/>
                  <a:gd name="connsiteX18" fmla="*/ 1165380 w 3171064"/>
                  <a:gd name="connsiteY18" fmla="*/ 1097479 h 4015967"/>
                  <a:gd name="connsiteX19" fmla="*/ 1277131 w 3171064"/>
                  <a:gd name="connsiteY19" fmla="*/ 1073793 h 4015967"/>
                  <a:gd name="connsiteX20" fmla="*/ 1321092 w 3171064"/>
                  <a:gd name="connsiteY20" fmla="*/ 977078 h 4015967"/>
                  <a:gd name="connsiteX21" fmla="*/ 1183251 w 3171064"/>
                  <a:gd name="connsiteY21" fmla="*/ 880792 h 4015967"/>
                  <a:gd name="connsiteX22" fmla="*/ 969256 w 3171064"/>
                  <a:gd name="connsiteY22" fmla="*/ 733298 h 4015967"/>
                  <a:gd name="connsiteX23" fmla="*/ 951815 w 3171064"/>
                  <a:gd name="connsiteY23" fmla="*/ 344032 h 4015967"/>
                  <a:gd name="connsiteX24" fmla="*/ 1268339 w 3171064"/>
                  <a:gd name="connsiteY24" fmla="*/ 36301 h 4015967"/>
                  <a:gd name="connsiteX25" fmla="*/ 1839839 w 3171064"/>
                  <a:gd name="connsiteY25" fmla="*/ 36301 h 4015967"/>
                  <a:gd name="connsiteX26" fmla="*/ 2086023 w 3171064"/>
                  <a:gd name="connsiteY26" fmla="*/ 308862 h 4015967"/>
                  <a:gd name="connsiteX27" fmla="*/ 2121192 w 3171064"/>
                  <a:gd name="connsiteY27" fmla="*/ 713309 h 4015967"/>
                  <a:gd name="connsiteX28" fmla="*/ 1769500 w 3171064"/>
                  <a:gd name="connsiteY28" fmla="*/ 968286 h 4015967"/>
                  <a:gd name="connsiteX29" fmla="*/ 1831046 w 3171064"/>
                  <a:gd name="connsiteY29" fmla="*/ 1108962 h 4015967"/>
                  <a:gd name="connsiteX30" fmla="*/ 2367377 w 3171064"/>
                  <a:gd name="connsiteY30" fmla="*/ 1108962 h 4015967"/>
                  <a:gd name="connsiteX31" fmla="*/ 2525639 w 3171064"/>
                  <a:gd name="connsiteY31" fmla="*/ 1188093 h 4015967"/>
                  <a:gd name="connsiteX32" fmla="*/ 2393754 w 3171064"/>
                  <a:gd name="connsiteY32" fmla="*/ 1504616 h 4015967"/>
                  <a:gd name="connsiteX33" fmla="*/ 2349792 w 3171064"/>
                  <a:gd name="connsiteY33" fmla="*/ 1926647 h 4015967"/>
                  <a:gd name="connsiteX34" fmla="*/ 2560808 w 3171064"/>
                  <a:gd name="connsiteY34" fmla="*/ 2049739 h 4015967"/>
                  <a:gd name="connsiteX35" fmla="*/ 2842162 w 3171064"/>
                  <a:gd name="connsiteY35" fmla="*/ 1917855 h 4015967"/>
                  <a:gd name="connsiteX36" fmla="*/ 3061969 w 3171064"/>
                  <a:gd name="connsiteY36" fmla="*/ 2032155 h 4015967"/>
                  <a:gd name="connsiteX37" fmla="*/ 3167477 w 3171064"/>
                  <a:gd name="connsiteY37" fmla="*/ 2550901 h 4015967"/>
                  <a:gd name="connsiteX38" fmla="*/ 2938877 w 3171064"/>
                  <a:gd name="connsiteY38" fmla="*/ 2832255 h 4015967"/>
                  <a:gd name="connsiteX39" fmla="*/ 2595977 w 3171064"/>
                  <a:gd name="connsiteY39" fmla="*/ 2665201 h 4015967"/>
                  <a:gd name="connsiteX40" fmla="*/ 2455300 w 3171064"/>
                  <a:gd name="connsiteY40" fmla="*/ 2788293 h 4015967"/>
                  <a:gd name="connsiteX41" fmla="*/ 2393754 w 3171064"/>
                  <a:gd name="connsiteY41" fmla="*/ 3790616 h 4015967"/>
                  <a:gd name="connsiteX42" fmla="*/ 2376169 w 3171064"/>
                  <a:gd name="connsiteY42" fmla="*/ 3957671 h 4015967"/>
                  <a:gd name="connsiteX43" fmla="*/ 2059646 w 3171064"/>
                  <a:gd name="connsiteY43" fmla="*/ 4010424 h 4015967"/>
                  <a:gd name="connsiteX44" fmla="*/ 1848631 w 3171064"/>
                  <a:gd name="connsiteY44" fmla="*/ 3948878 h 4015967"/>
                  <a:gd name="connsiteX45" fmla="*/ 1751915 w 3171064"/>
                  <a:gd name="connsiteY45" fmla="*/ 3781824 h 4015967"/>
                  <a:gd name="connsiteX46" fmla="*/ 1918969 w 3171064"/>
                  <a:gd name="connsiteY46" fmla="*/ 3614770 h 4015967"/>
                  <a:gd name="connsiteX47" fmla="*/ 1927762 w 3171064"/>
                  <a:gd name="connsiteY47" fmla="*/ 3351001 h 4015967"/>
                  <a:gd name="connsiteX48" fmla="*/ 1778292 w 3171064"/>
                  <a:gd name="connsiteY48" fmla="*/ 3192739 h 4015967"/>
                  <a:gd name="connsiteX49" fmla="*/ 1523315 w 3171064"/>
                  <a:gd name="connsiteY49" fmla="*/ 3175155 h 4015967"/>
                  <a:gd name="connsiteX50" fmla="*/ 1338677 w 3171064"/>
                  <a:gd name="connsiteY50" fmla="*/ 3342209 h 4015967"/>
                  <a:gd name="connsiteX51" fmla="*/ 1338677 w 3171064"/>
                  <a:gd name="connsiteY51" fmla="*/ 3614770 h 4015967"/>
                  <a:gd name="connsiteX52" fmla="*/ 1479354 w 3171064"/>
                  <a:gd name="connsiteY52" fmla="*/ 3825786 h 4015967"/>
                  <a:gd name="connsiteX0" fmla="*/ 1479354 w 3171064"/>
                  <a:gd name="connsiteY0" fmla="*/ 3825786 h 4015967"/>
                  <a:gd name="connsiteX1" fmla="*/ 1470562 w 3171064"/>
                  <a:gd name="connsiteY1" fmla="*/ 3948878 h 4015967"/>
                  <a:gd name="connsiteX2" fmla="*/ 1241962 w 3171064"/>
                  <a:gd name="connsiteY2" fmla="*/ 4001632 h 4015967"/>
                  <a:gd name="connsiteX3" fmla="*/ 775969 w 3171064"/>
                  <a:gd name="connsiteY3" fmla="*/ 3913709 h 4015967"/>
                  <a:gd name="connsiteX4" fmla="*/ 819931 w 3171064"/>
                  <a:gd name="connsiteY4" fmla="*/ 3034478 h 4015967"/>
                  <a:gd name="connsiteX5" fmla="*/ 793554 w 3171064"/>
                  <a:gd name="connsiteY5" fmla="*/ 2788293 h 4015967"/>
                  <a:gd name="connsiteX6" fmla="*/ 626500 w 3171064"/>
                  <a:gd name="connsiteY6" fmla="*/ 2744332 h 4015967"/>
                  <a:gd name="connsiteX7" fmla="*/ 415485 w 3171064"/>
                  <a:gd name="connsiteY7" fmla="*/ 2841047 h 4015967"/>
                  <a:gd name="connsiteX8" fmla="*/ 169300 w 3171064"/>
                  <a:gd name="connsiteY8" fmla="*/ 2770709 h 4015967"/>
                  <a:gd name="connsiteX9" fmla="*/ 2246 w 3171064"/>
                  <a:gd name="connsiteY9" fmla="*/ 2392639 h 4015967"/>
                  <a:gd name="connsiteX10" fmla="*/ 90169 w 3171064"/>
                  <a:gd name="connsiteY10" fmla="*/ 1961816 h 4015967"/>
                  <a:gd name="connsiteX11" fmla="*/ 327562 w 3171064"/>
                  <a:gd name="connsiteY11" fmla="*/ 1856309 h 4015967"/>
                  <a:gd name="connsiteX12" fmla="*/ 529785 w 3171064"/>
                  <a:gd name="connsiteY12" fmla="*/ 1882686 h 4015967"/>
                  <a:gd name="connsiteX13" fmla="*/ 644085 w 3171064"/>
                  <a:gd name="connsiteY13" fmla="*/ 2040947 h 4015967"/>
                  <a:gd name="connsiteX14" fmla="*/ 784762 w 3171064"/>
                  <a:gd name="connsiteY14" fmla="*/ 2005778 h 4015967"/>
                  <a:gd name="connsiteX15" fmla="*/ 714423 w 3171064"/>
                  <a:gd name="connsiteY15" fmla="*/ 1425486 h 4015967"/>
                  <a:gd name="connsiteX16" fmla="*/ 714423 w 3171064"/>
                  <a:gd name="connsiteY16" fmla="*/ 1302393 h 4015967"/>
                  <a:gd name="connsiteX17" fmla="*/ 793554 w 3171064"/>
                  <a:gd name="connsiteY17" fmla="*/ 1170509 h 4015967"/>
                  <a:gd name="connsiteX18" fmla="*/ 1165380 w 3171064"/>
                  <a:gd name="connsiteY18" fmla="*/ 1097479 h 4015967"/>
                  <a:gd name="connsiteX19" fmla="*/ 1277131 w 3171064"/>
                  <a:gd name="connsiteY19" fmla="*/ 1073793 h 4015967"/>
                  <a:gd name="connsiteX20" fmla="*/ 1321092 w 3171064"/>
                  <a:gd name="connsiteY20" fmla="*/ 977078 h 4015967"/>
                  <a:gd name="connsiteX21" fmla="*/ 1183251 w 3171064"/>
                  <a:gd name="connsiteY21" fmla="*/ 880792 h 4015967"/>
                  <a:gd name="connsiteX22" fmla="*/ 969256 w 3171064"/>
                  <a:gd name="connsiteY22" fmla="*/ 733298 h 4015967"/>
                  <a:gd name="connsiteX23" fmla="*/ 951815 w 3171064"/>
                  <a:gd name="connsiteY23" fmla="*/ 344032 h 4015967"/>
                  <a:gd name="connsiteX24" fmla="*/ 1268339 w 3171064"/>
                  <a:gd name="connsiteY24" fmla="*/ 36301 h 4015967"/>
                  <a:gd name="connsiteX25" fmla="*/ 1839839 w 3171064"/>
                  <a:gd name="connsiteY25" fmla="*/ 36301 h 4015967"/>
                  <a:gd name="connsiteX26" fmla="*/ 2086023 w 3171064"/>
                  <a:gd name="connsiteY26" fmla="*/ 308862 h 4015967"/>
                  <a:gd name="connsiteX27" fmla="*/ 2121192 w 3171064"/>
                  <a:gd name="connsiteY27" fmla="*/ 713309 h 4015967"/>
                  <a:gd name="connsiteX28" fmla="*/ 1769500 w 3171064"/>
                  <a:gd name="connsiteY28" fmla="*/ 968286 h 4015967"/>
                  <a:gd name="connsiteX29" fmla="*/ 1831046 w 3171064"/>
                  <a:gd name="connsiteY29" fmla="*/ 1108962 h 4015967"/>
                  <a:gd name="connsiteX30" fmla="*/ 2367377 w 3171064"/>
                  <a:gd name="connsiteY30" fmla="*/ 1108962 h 4015967"/>
                  <a:gd name="connsiteX31" fmla="*/ 2525639 w 3171064"/>
                  <a:gd name="connsiteY31" fmla="*/ 1188093 h 4015967"/>
                  <a:gd name="connsiteX32" fmla="*/ 2393754 w 3171064"/>
                  <a:gd name="connsiteY32" fmla="*/ 1504616 h 4015967"/>
                  <a:gd name="connsiteX33" fmla="*/ 2349792 w 3171064"/>
                  <a:gd name="connsiteY33" fmla="*/ 1926647 h 4015967"/>
                  <a:gd name="connsiteX34" fmla="*/ 2560808 w 3171064"/>
                  <a:gd name="connsiteY34" fmla="*/ 2049739 h 4015967"/>
                  <a:gd name="connsiteX35" fmla="*/ 2842162 w 3171064"/>
                  <a:gd name="connsiteY35" fmla="*/ 1917855 h 4015967"/>
                  <a:gd name="connsiteX36" fmla="*/ 3061969 w 3171064"/>
                  <a:gd name="connsiteY36" fmla="*/ 2032155 h 4015967"/>
                  <a:gd name="connsiteX37" fmla="*/ 3167477 w 3171064"/>
                  <a:gd name="connsiteY37" fmla="*/ 2550901 h 4015967"/>
                  <a:gd name="connsiteX38" fmla="*/ 2938877 w 3171064"/>
                  <a:gd name="connsiteY38" fmla="*/ 2832255 h 4015967"/>
                  <a:gd name="connsiteX39" fmla="*/ 2595977 w 3171064"/>
                  <a:gd name="connsiteY39" fmla="*/ 2665201 h 4015967"/>
                  <a:gd name="connsiteX40" fmla="*/ 2455300 w 3171064"/>
                  <a:gd name="connsiteY40" fmla="*/ 2788293 h 4015967"/>
                  <a:gd name="connsiteX41" fmla="*/ 2393754 w 3171064"/>
                  <a:gd name="connsiteY41" fmla="*/ 3790616 h 4015967"/>
                  <a:gd name="connsiteX42" fmla="*/ 2376169 w 3171064"/>
                  <a:gd name="connsiteY42" fmla="*/ 3957671 h 4015967"/>
                  <a:gd name="connsiteX43" fmla="*/ 2059646 w 3171064"/>
                  <a:gd name="connsiteY43" fmla="*/ 4010424 h 4015967"/>
                  <a:gd name="connsiteX44" fmla="*/ 1848631 w 3171064"/>
                  <a:gd name="connsiteY44" fmla="*/ 3948878 h 4015967"/>
                  <a:gd name="connsiteX45" fmla="*/ 1751915 w 3171064"/>
                  <a:gd name="connsiteY45" fmla="*/ 3781824 h 4015967"/>
                  <a:gd name="connsiteX46" fmla="*/ 1918969 w 3171064"/>
                  <a:gd name="connsiteY46" fmla="*/ 3614770 h 4015967"/>
                  <a:gd name="connsiteX47" fmla="*/ 1927762 w 3171064"/>
                  <a:gd name="connsiteY47" fmla="*/ 3351001 h 4015967"/>
                  <a:gd name="connsiteX48" fmla="*/ 1778292 w 3171064"/>
                  <a:gd name="connsiteY48" fmla="*/ 3192739 h 4015967"/>
                  <a:gd name="connsiteX49" fmla="*/ 1523315 w 3171064"/>
                  <a:gd name="connsiteY49" fmla="*/ 3175155 h 4015967"/>
                  <a:gd name="connsiteX50" fmla="*/ 1338677 w 3171064"/>
                  <a:gd name="connsiteY50" fmla="*/ 3342209 h 4015967"/>
                  <a:gd name="connsiteX51" fmla="*/ 1338677 w 3171064"/>
                  <a:gd name="connsiteY51" fmla="*/ 3614770 h 4015967"/>
                  <a:gd name="connsiteX52" fmla="*/ 1479354 w 3171064"/>
                  <a:gd name="connsiteY52" fmla="*/ 3825786 h 4015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3171064" h="4015967">
                    <a:moveTo>
                      <a:pt x="1479354" y="3825786"/>
                    </a:moveTo>
                    <a:cubicBezTo>
                      <a:pt x="1501335" y="3881471"/>
                      <a:pt x="1510127" y="3919570"/>
                      <a:pt x="1470562" y="3948878"/>
                    </a:cubicBezTo>
                    <a:cubicBezTo>
                      <a:pt x="1430997" y="3978186"/>
                      <a:pt x="1357727" y="4007493"/>
                      <a:pt x="1241962" y="4001632"/>
                    </a:cubicBezTo>
                    <a:cubicBezTo>
                      <a:pt x="1126197" y="3995771"/>
                      <a:pt x="846307" y="4074901"/>
                      <a:pt x="775969" y="3913709"/>
                    </a:cubicBezTo>
                    <a:cubicBezTo>
                      <a:pt x="705631" y="3752517"/>
                      <a:pt x="817000" y="3222047"/>
                      <a:pt x="819931" y="3034478"/>
                    </a:cubicBezTo>
                    <a:cubicBezTo>
                      <a:pt x="822862" y="2846909"/>
                      <a:pt x="825792" y="2836651"/>
                      <a:pt x="793554" y="2788293"/>
                    </a:cubicBezTo>
                    <a:cubicBezTo>
                      <a:pt x="761316" y="2739935"/>
                      <a:pt x="689511" y="2735540"/>
                      <a:pt x="626500" y="2744332"/>
                    </a:cubicBezTo>
                    <a:cubicBezTo>
                      <a:pt x="563489" y="2753124"/>
                      <a:pt x="491685" y="2836651"/>
                      <a:pt x="415485" y="2841047"/>
                    </a:cubicBezTo>
                    <a:cubicBezTo>
                      <a:pt x="339285" y="2845443"/>
                      <a:pt x="238173" y="2845444"/>
                      <a:pt x="169300" y="2770709"/>
                    </a:cubicBezTo>
                    <a:cubicBezTo>
                      <a:pt x="100427" y="2695974"/>
                      <a:pt x="15434" y="2527454"/>
                      <a:pt x="2246" y="2392639"/>
                    </a:cubicBezTo>
                    <a:cubicBezTo>
                      <a:pt x="-10943" y="2257823"/>
                      <a:pt x="35950" y="2051204"/>
                      <a:pt x="90169" y="1961816"/>
                    </a:cubicBezTo>
                    <a:cubicBezTo>
                      <a:pt x="144388" y="1872428"/>
                      <a:pt x="254293" y="1869497"/>
                      <a:pt x="327562" y="1856309"/>
                    </a:cubicBezTo>
                    <a:cubicBezTo>
                      <a:pt x="400831" y="1843121"/>
                      <a:pt x="477031" y="1851913"/>
                      <a:pt x="529785" y="1882686"/>
                    </a:cubicBezTo>
                    <a:cubicBezTo>
                      <a:pt x="582539" y="1913459"/>
                      <a:pt x="601589" y="2020432"/>
                      <a:pt x="644085" y="2040947"/>
                    </a:cubicBezTo>
                    <a:cubicBezTo>
                      <a:pt x="686581" y="2061462"/>
                      <a:pt x="773039" y="2108355"/>
                      <a:pt x="784762" y="2005778"/>
                    </a:cubicBezTo>
                    <a:cubicBezTo>
                      <a:pt x="796485" y="1903201"/>
                      <a:pt x="726146" y="1542717"/>
                      <a:pt x="714423" y="1425486"/>
                    </a:cubicBezTo>
                    <a:cubicBezTo>
                      <a:pt x="702700" y="1308255"/>
                      <a:pt x="701235" y="1344889"/>
                      <a:pt x="714423" y="1302393"/>
                    </a:cubicBezTo>
                    <a:cubicBezTo>
                      <a:pt x="727611" y="1259897"/>
                      <a:pt x="718395" y="1204661"/>
                      <a:pt x="793554" y="1170509"/>
                    </a:cubicBezTo>
                    <a:cubicBezTo>
                      <a:pt x="868713" y="1136357"/>
                      <a:pt x="1084784" y="1113598"/>
                      <a:pt x="1165380" y="1097479"/>
                    </a:cubicBezTo>
                    <a:cubicBezTo>
                      <a:pt x="1245976" y="1081360"/>
                      <a:pt x="1251179" y="1093860"/>
                      <a:pt x="1277131" y="1073793"/>
                    </a:cubicBezTo>
                    <a:cubicBezTo>
                      <a:pt x="1303083" y="1053726"/>
                      <a:pt x="1336739" y="1009245"/>
                      <a:pt x="1321092" y="977078"/>
                    </a:cubicBezTo>
                    <a:cubicBezTo>
                      <a:pt x="1305445" y="944911"/>
                      <a:pt x="1256782" y="909508"/>
                      <a:pt x="1183251" y="880792"/>
                    </a:cubicBezTo>
                    <a:cubicBezTo>
                      <a:pt x="1109720" y="852076"/>
                      <a:pt x="1007829" y="822758"/>
                      <a:pt x="969256" y="733298"/>
                    </a:cubicBezTo>
                    <a:cubicBezTo>
                      <a:pt x="930683" y="643838"/>
                      <a:pt x="901968" y="460198"/>
                      <a:pt x="951815" y="344032"/>
                    </a:cubicBezTo>
                    <a:cubicBezTo>
                      <a:pt x="1001662" y="227866"/>
                      <a:pt x="1120335" y="87589"/>
                      <a:pt x="1268339" y="36301"/>
                    </a:cubicBezTo>
                    <a:cubicBezTo>
                      <a:pt x="1416343" y="-14987"/>
                      <a:pt x="1703558" y="-9126"/>
                      <a:pt x="1839839" y="36301"/>
                    </a:cubicBezTo>
                    <a:cubicBezTo>
                      <a:pt x="1976120" y="81728"/>
                      <a:pt x="2039131" y="196027"/>
                      <a:pt x="2086023" y="308862"/>
                    </a:cubicBezTo>
                    <a:cubicBezTo>
                      <a:pt x="2132915" y="421697"/>
                      <a:pt x="2173946" y="603405"/>
                      <a:pt x="2121192" y="713309"/>
                    </a:cubicBezTo>
                    <a:cubicBezTo>
                      <a:pt x="2068438" y="823213"/>
                      <a:pt x="1817858" y="902344"/>
                      <a:pt x="1769500" y="968286"/>
                    </a:cubicBezTo>
                    <a:cubicBezTo>
                      <a:pt x="1721142" y="1034228"/>
                      <a:pt x="1731400" y="1085516"/>
                      <a:pt x="1831046" y="1108962"/>
                    </a:cubicBezTo>
                    <a:cubicBezTo>
                      <a:pt x="1930692" y="1132408"/>
                      <a:pt x="2251612" y="1095774"/>
                      <a:pt x="2367377" y="1108962"/>
                    </a:cubicBezTo>
                    <a:cubicBezTo>
                      <a:pt x="2483142" y="1122150"/>
                      <a:pt x="2521243" y="1122151"/>
                      <a:pt x="2525639" y="1188093"/>
                    </a:cubicBezTo>
                    <a:cubicBezTo>
                      <a:pt x="2530035" y="1254035"/>
                      <a:pt x="2423062" y="1381524"/>
                      <a:pt x="2393754" y="1504616"/>
                    </a:cubicBezTo>
                    <a:cubicBezTo>
                      <a:pt x="2364446" y="1627708"/>
                      <a:pt x="2321950" y="1835793"/>
                      <a:pt x="2349792" y="1926647"/>
                    </a:cubicBezTo>
                    <a:cubicBezTo>
                      <a:pt x="2377634" y="2017501"/>
                      <a:pt x="2478746" y="2051204"/>
                      <a:pt x="2560808" y="2049739"/>
                    </a:cubicBezTo>
                    <a:cubicBezTo>
                      <a:pt x="2642870" y="2048274"/>
                      <a:pt x="2758635" y="1920786"/>
                      <a:pt x="2842162" y="1917855"/>
                    </a:cubicBezTo>
                    <a:cubicBezTo>
                      <a:pt x="2925689" y="1914924"/>
                      <a:pt x="3007750" y="1926647"/>
                      <a:pt x="3061969" y="2032155"/>
                    </a:cubicBezTo>
                    <a:cubicBezTo>
                      <a:pt x="3116188" y="2137663"/>
                      <a:pt x="3187992" y="2417551"/>
                      <a:pt x="3167477" y="2550901"/>
                    </a:cubicBezTo>
                    <a:cubicBezTo>
                      <a:pt x="3146962" y="2684251"/>
                      <a:pt x="3034127" y="2813205"/>
                      <a:pt x="2938877" y="2832255"/>
                    </a:cubicBezTo>
                    <a:cubicBezTo>
                      <a:pt x="2843627" y="2851305"/>
                      <a:pt x="2676573" y="2672528"/>
                      <a:pt x="2595977" y="2665201"/>
                    </a:cubicBezTo>
                    <a:cubicBezTo>
                      <a:pt x="2515381" y="2657874"/>
                      <a:pt x="2489004" y="2600724"/>
                      <a:pt x="2455300" y="2788293"/>
                    </a:cubicBezTo>
                    <a:cubicBezTo>
                      <a:pt x="2421596" y="2975862"/>
                      <a:pt x="2406942" y="3595720"/>
                      <a:pt x="2393754" y="3790616"/>
                    </a:cubicBezTo>
                    <a:cubicBezTo>
                      <a:pt x="2380566" y="3985512"/>
                      <a:pt x="2431853" y="3921036"/>
                      <a:pt x="2376169" y="3957671"/>
                    </a:cubicBezTo>
                    <a:cubicBezTo>
                      <a:pt x="2320485" y="3994306"/>
                      <a:pt x="2147569" y="4011889"/>
                      <a:pt x="2059646" y="4010424"/>
                    </a:cubicBezTo>
                    <a:cubicBezTo>
                      <a:pt x="1971723" y="4008959"/>
                      <a:pt x="1899919" y="3986978"/>
                      <a:pt x="1848631" y="3948878"/>
                    </a:cubicBezTo>
                    <a:cubicBezTo>
                      <a:pt x="1797343" y="3910778"/>
                      <a:pt x="1740192" y="3837509"/>
                      <a:pt x="1751915" y="3781824"/>
                    </a:cubicBezTo>
                    <a:cubicBezTo>
                      <a:pt x="1763638" y="3726139"/>
                      <a:pt x="1889661" y="3686574"/>
                      <a:pt x="1918969" y="3614770"/>
                    </a:cubicBezTo>
                    <a:cubicBezTo>
                      <a:pt x="1948277" y="3542966"/>
                      <a:pt x="1951208" y="3421339"/>
                      <a:pt x="1927762" y="3351001"/>
                    </a:cubicBezTo>
                    <a:cubicBezTo>
                      <a:pt x="1904316" y="3280662"/>
                      <a:pt x="1845700" y="3222047"/>
                      <a:pt x="1778292" y="3192739"/>
                    </a:cubicBezTo>
                    <a:cubicBezTo>
                      <a:pt x="1710884" y="3163431"/>
                      <a:pt x="1596584" y="3150243"/>
                      <a:pt x="1523315" y="3175155"/>
                    </a:cubicBezTo>
                    <a:cubicBezTo>
                      <a:pt x="1450046" y="3200067"/>
                      <a:pt x="1369450" y="3268940"/>
                      <a:pt x="1338677" y="3342209"/>
                    </a:cubicBezTo>
                    <a:cubicBezTo>
                      <a:pt x="1307904" y="3415478"/>
                      <a:pt x="1312300" y="3531243"/>
                      <a:pt x="1338677" y="3614770"/>
                    </a:cubicBezTo>
                    <a:cubicBezTo>
                      <a:pt x="1365054" y="3698297"/>
                      <a:pt x="1457373" y="3770101"/>
                      <a:pt x="1479354" y="3825786"/>
                    </a:cubicBezTo>
                    <a:close/>
                  </a:path>
                </a:pathLst>
              </a:custGeom>
              <a:solidFill>
                <a:srgbClr val="FCD12B"/>
              </a:solidFill>
              <a:ln w="19050">
                <a:solidFill>
                  <a:srgbClr val="FCD12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dirty="0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Dowolny kształt 19">
                <a:extLst>
                  <a:ext uri="{FF2B5EF4-FFF2-40B4-BE49-F238E27FC236}">
                    <a16:creationId xmlns:a16="http://schemas.microsoft.com/office/drawing/2014/main" id="{F209170C-F8BA-418A-BE51-3E3B22D70335}"/>
                  </a:ext>
                </a:extLst>
              </p:cNvPr>
              <p:cNvSpPr/>
              <p:nvPr/>
            </p:nvSpPr>
            <p:spPr>
              <a:xfrm>
                <a:off x="2844815" y="874503"/>
                <a:ext cx="1234384" cy="2187604"/>
              </a:xfrm>
              <a:custGeom>
                <a:avLst/>
                <a:gdLst>
                  <a:gd name="connsiteX0" fmla="*/ 879809 w 2270802"/>
                  <a:gd name="connsiteY0" fmla="*/ 3884588 h 4024367"/>
                  <a:gd name="connsiteX1" fmla="*/ 774301 w 2270802"/>
                  <a:gd name="connsiteY1" fmla="*/ 4007680 h 4024367"/>
                  <a:gd name="connsiteX2" fmla="*/ 273140 w 2270802"/>
                  <a:gd name="connsiteY2" fmla="*/ 3981303 h 4024367"/>
                  <a:gd name="connsiteX3" fmla="*/ 53332 w 2270802"/>
                  <a:gd name="connsiteY3" fmla="*/ 3946134 h 4024367"/>
                  <a:gd name="connsiteX4" fmla="*/ 35748 w 2270802"/>
                  <a:gd name="connsiteY4" fmla="*/ 3787872 h 4024367"/>
                  <a:gd name="connsiteX5" fmla="*/ 106086 w 2270802"/>
                  <a:gd name="connsiteY5" fmla="*/ 2767965 h 4024367"/>
                  <a:gd name="connsiteX6" fmla="*/ 343478 w 2270802"/>
                  <a:gd name="connsiteY6" fmla="*/ 2767965 h 4024367"/>
                  <a:gd name="connsiteX7" fmla="*/ 563286 w 2270802"/>
                  <a:gd name="connsiteY7" fmla="*/ 2820719 h 4024367"/>
                  <a:gd name="connsiteX8" fmla="*/ 800678 w 2270802"/>
                  <a:gd name="connsiteY8" fmla="*/ 2565742 h 4024367"/>
                  <a:gd name="connsiteX9" fmla="*/ 739132 w 2270802"/>
                  <a:gd name="connsiteY9" fmla="*/ 2108542 h 4024367"/>
                  <a:gd name="connsiteX10" fmla="*/ 545701 w 2270802"/>
                  <a:gd name="connsiteY10" fmla="*/ 1888734 h 4024367"/>
                  <a:gd name="connsiteX11" fmla="*/ 325894 w 2270802"/>
                  <a:gd name="connsiteY11" fmla="*/ 1985449 h 4024367"/>
                  <a:gd name="connsiteX12" fmla="*/ 114878 w 2270802"/>
                  <a:gd name="connsiteY12" fmla="*/ 2029411 h 4024367"/>
                  <a:gd name="connsiteX13" fmla="*/ 578 w 2270802"/>
                  <a:gd name="connsiteY13" fmla="*/ 1871149 h 4024367"/>
                  <a:gd name="connsiteX14" fmla="*/ 79709 w 2270802"/>
                  <a:gd name="connsiteY14" fmla="*/ 1440326 h 4024367"/>
                  <a:gd name="connsiteX15" fmla="*/ 273140 w 2270802"/>
                  <a:gd name="connsiteY15" fmla="*/ 1106219 h 4024367"/>
                  <a:gd name="connsiteX16" fmla="*/ 554494 w 2270802"/>
                  <a:gd name="connsiteY16" fmla="*/ 1150180 h 4024367"/>
                  <a:gd name="connsiteX17" fmla="*/ 958940 w 2270802"/>
                  <a:gd name="connsiteY17" fmla="*/ 1079842 h 4024367"/>
                  <a:gd name="connsiteX18" fmla="*/ 923771 w 2270802"/>
                  <a:gd name="connsiteY18" fmla="*/ 903995 h 4024367"/>
                  <a:gd name="connsiteX19" fmla="*/ 818263 w 2270802"/>
                  <a:gd name="connsiteY19" fmla="*/ 895203 h 4024367"/>
                  <a:gd name="connsiteX20" fmla="*/ 624832 w 2270802"/>
                  <a:gd name="connsiteY20" fmla="*/ 613849 h 4024367"/>
                  <a:gd name="connsiteX21" fmla="*/ 695171 w 2270802"/>
                  <a:gd name="connsiteY21" fmla="*/ 183026 h 4024367"/>
                  <a:gd name="connsiteX22" fmla="*/ 1117201 w 2270802"/>
                  <a:gd name="connsiteY22" fmla="*/ 7180 h 4024367"/>
                  <a:gd name="connsiteX23" fmla="*/ 1723871 w 2270802"/>
                  <a:gd name="connsiteY23" fmla="*/ 95103 h 4024367"/>
                  <a:gd name="connsiteX24" fmla="*/ 1917301 w 2270802"/>
                  <a:gd name="connsiteY24" fmla="*/ 631434 h 4024367"/>
                  <a:gd name="connsiteX25" fmla="*/ 1688701 w 2270802"/>
                  <a:gd name="connsiteY25" fmla="*/ 868826 h 4024367"/>
                  <a:gd name="connsiteX26" fmla="*/ 1565609 w 2270802"/>
                  <a:gd name="connsiteY26" fmla="*/ 912788 h 4024367"/>
                  <a:gd name="connsiteX27" fmla="*/ 1521648 w 2270802"/>
                  <a:gd name="connsiteY27" fmla="*/ 1035880 h 4024367"/>
                  <a:gd name="connsiteX28" fmla="*/ 1679909 w 2270802"/>
                  <a:gd name="connsiteY28" fmla="*/ 1132595 h 4024367"/>
                  <a:gd name="connsiteX29" fmla="*/ 2101940 w 2270802"/>
                  <a:gd name="connsiteY29" fmla="*/ 1220519 h 4024367"/>
                  <a:gd name="connsiteX30" fmla="*/ 2225032 w 2270802"/>
                  <a:gd name="connsiteY30" fmla="*/ 1844772 h 4024367"/>
                  <a:gd name="connsiteX31" fmla="*/ 2128317 w 2270802"/>
                  <a:gd name="connsiteY31" fmla="*/ 2029411 h 4024367"/>
                  <a:gd name="connsiteX32" fmla="*/ 1961263 w 2270802"/>
                  <a:gd name="connsiteY32" fmla="*/ 1994242 h 4024367"/>
                  <a:gd name="connsiteX33" fmla="*/ 1952471 w 2270802"/>
                  <a:gd name="connsiteY33" fmla="*/ 1976657 h 4024367"/>
                  <a:gd name="connsiteX34" fmla="*/ 1917301 w 2270802"/>
                  <a:gd name="connsiteY34" fmla="*/ 1871149 h 4024367"/>
                  <a:gd name="connsiteX35" fmla="*/ 1600778 w 2270802"/>
                  <a:gd name="connsiteY35" fmla="*/ 1853565 h 4024367"/>
                  <a:gd name="connsiteX36" fmla="*/ 1389763 w 2270802"/>
                  <a:gd name="connsiteY36" fmla="*/ 2275595 h 4024367"/>
                  <a:gd name="connsiteX37" fmla="*/ 1512855 w 2270802"/>
                  <a:gd name="connsiteY37" fmla="*/ 2759172 h 4024367"/>
                  <a:gd name="connsiteX38" fmla="*/ 1855755 w 2270802"/>
                  <a:gd name="connsiteY38" fmla="*/ 2908642 h 4024367"/>
                  <a:gd name="connsiteX39" fmla="*/ 1961263 w 2270802"/>
                  <a:gd name="connsiteY39" fmla="*/ 2838303 h 4024367"/>
                  <a:gd name="connsiteX40" fmla="*/ 2154694 w 2270802"/>
                  <a:gd name="connsiteY40" fmla="*/ 2820719 h 4024367"/>
                  <a:gd name="connsiteX41" fmla="*/ 2268994 w 2270802"/>
                  <a:gd name="connsiteY41" fmla="*/ 3058111 h 4024367"/>
                  <a:gd name="connsiteX42" fmla="*/ 2066771 w 2270802"/>
                  <a:gd name="connsiteY42" fmla="*/ 3902172 h 4024367"/>
                  <a:gd name="connsiteX43" fmla="*/ 1785417 w 2270802"/>
                  <a:gd name="connsiteY43" fmla="*/ 3998888 h 4024367"/>
                  <a:gd name="connsiteX44" fmla="*/ 1266671 w 2270802"/>
                  <a:gd name="connsiteY44" fmla="*/ 4007680 h 4024367"/>
                  <a:gd name="connsiteX45" fmla="*/ 1266671 w 2270802"/>
                  <a:gd name="connsiteY45" fmla="*/ 3796665 h 4024367"/>
                  <a:gd name="connsiteX46" fmla="*/ 1380971 w 2270802"/>
                  <a:gd name="connsiteY46" fmla="*/ 3629611 h 4024367"/>
                  <a:gd name="connsiteX47" fmla="*/ 1433725 w 2270802"/>
                  <a:gd name="connsiteY47" fmla="*/ 3339465 h 4024367"/>
                  <a:gd name="connsiteX48" fmla="*/ 1222709 w 2270802"/>
                  <a:gd name="connsiteY48" fmla="*/ 3154826 h 4024367"/>
                  <a:gd name="connsiteX49" fmla="*/ 906186 w 2270802"/>
                  <a:gd name="connsiteY49" fmla="*/ 3207580 h 4024367"/>
                  <a:gd name="connsiteX50" fmla="*/ 818263 w 2270802"/>
                  <a:gd name="connsiteY50" fmla="*/ 3515311 h 4024367"/>
                  <a:gd name="connsiteX51" fmla="*/ 914978 w 2270802"/>
                  <a:gd name="connsiteY51" fmla="*/ 3787872 h 4024367"/>
                  <a:gd name="connsiteX52" fmla="*/ 879809 w 2270802"/>
                  <a:gd name="connsiteY52" fmla="*/ 3884588 h 4024367"/>
                  <a:gd name="connsiteX0" fmla="*/ 879809 w 2270802"/>
                  <a:gd name="connsiteY0" fmla="*/ 3884588 h 4024367"/>
                  <a:gd name="connsiteX1" fmla="*/ 774301 w 2270802"/>
                  <a:gd name="connsiteY1" fmla="*/ 4007680 h 4024367"/>
                  <a:gd name="connsiteX2" fmla="*/ 273140 w 2270802"/>
                  <a:gd name="connsiteY2" fmla="*/ 3981303 h 4024367"/>
                  <a:gd name="connsiteX3" fmla="*/ 53332 w 2270802"/>
                  <a:gd name="connsiteY3" fmla="*/ 3946134 h 4024367"/>
                  <a:gd name="connsiteX4" fmla="*/ 35748 w 2270802"/>
                  <a:gd name="connsiteY4" fmla="*/ 3787872 h 4024367"/>
                  <a:gd name="connsiteX5" fmla="*/ 106086 w 2270802"/>
                  <a:gd name="connsiteY5" fmla="*/ 2767965 h 4024367"/>
                  <a:gd name="connsiteX6" fmla="*/ 343478 w 2270802"/>
                  <a:gd name="connsiteY6" fmla="*/ 2767965 h 4024367"/>
                  <a:gd name="connsiteX7" fmla="*/ 563286 w 2270802"/>
                  <a:gd name="connsiteY7" fmla="*/ 2820719 h 4024367"/>
                  <a:gd name="connsiteX8" fmla="*/ 800678 w 2270802"/>
                  <a:gd name="connsiteY8" fmla="*/ 2565742 h 4024367"/>
                  <a:gd name="connsiteX9" fmla="*/ 739132 w 2270802"/>
                  <a:gd name="connsiteY9" fmla="*/ 2108542 h 4024367"/>
                  <a:gd name="connsiteX10" fmla="*/ 545701 w 2270802"/>
                  <a:gd name="connsiteY10" fmla="*/ 1888734 h 4024367"/>
                  <a:gd name="connsiteX11" fmla="*/ 325894 w 2270802"/>
                  <a:gd name="connsiteY11" fmla="*/ 1985449 h 4024367"/>
                  <a:gd name="connsiteX12" fmla="*/ 114878 w 2270802"/>
                  <a:gd name="connsiteY12" fmla="*/ 2029411 h 4024367"/>
                  <a:gd name="connsiteX13" fmla="*/ 578 w 2270802"/>
                  <a:gd name="connsiteY13" fmla="*/ 1871149 h 4024367"/>
                  <a:gd name="connsiteX14" fmla="*/ 79709 w 2270802"/>
                  <a:gd name="connsiteY14" fmla="*/ 1440326 h 4024367"/>
                  <a:gd name="connsiteX15" fmla="*/ 273140 w 2270802"/>
                  <a:gd name="connsiteY15" fmla="*/ 1106219 h 4024367"/>
                  <a:gd name="connsiteX16" fmla="*/ 554494 w 2270802"/>
                  <a:gd name="connsiteY16" fmla="*/ 1150180 h 4024367"/>
                  <a:gd name="connsiteX17" fmla="*/ 958940 w 2270802"/>
                  <a:gd name="connsiteY17" fmla="*/ 1079842 h 4024367"/>
                  <a:gd name="connsiteX18" fmla="*/ 923771 w 2270802"/>
                  <a:gd name="connsiteY18" fmla="*/ 903995 h 4024367"/>
                  <a:gd name="connsiteX19" fmla="*/ 818263 w 2270802"/>
                  <a:gd name="connsiteY19" fmla="*/ 895203 h 4024367"/>
                  <a:gd name="connsiteX20" fmla="*/ 624832 w 2270802"/>
                  <a:gd name="connsiteY20" fmla="*/ 613849 h 4024367"/>
                  <a:gd name="connsiteX21" fmla="*/ 695171 w 2270802"/>
                  <a:gd name="connsiteY21" fmla="*/ 183026 h 4024367"/>
                  <a:gd name="connsiteX22" fmla="*/ 1117201 w 2270802"/>
                  <a:gd name="connsiteY22" fmla="*/ 7180 h 4024367"/>
                  <a:gd name="connsiteX23" fmla="*/ 1723871 w 2270802"/>
                  <a:gd name="connsiteY23" fmla="*/ 95103 h 4024367"/>
                  <a:gd name="connsiteX24" fmla="*/ 1917301 w 2270802"/>
                  <a:gd name="connsiteY24" fmla="*/ 631434 h 4024367"/>
                  <a:gd name="connsiteX25" fmla="*/ 1688701 w 2270802"/>
                  <a:gd name="connsiteY25" fmla="*/ 868826 h 4024367"/>
                  <a:gd name="connsiteX26" fmla="*/ 1565609 w 2270802"/>
                  <a:gd name="connsiteY26" fmla="*/ 912788 h 4024367"/>
                  <a:gd name="connsiteX27" fmla="*/ 1521648 w 2270802"/>
                  <a:gd name="connsiteY27" fmla="*/ 1035880 h 4024367"/>
                  <a:gd name="connsiteX28" fmla="*/ 1679909 w 2270802"/>
                  <a:gd name="connsiteY28" fmla="*/ 1132595 h 4024367"/>
                  <a:gd name="connsiteX29" fmla="*/ 2101940 w 2270802"/>
                  <a:gd name="connsiteY29" fmla="*/ 1220519 h 4024367"/>
                  <a:gd name="connsiteX30" fmla="*/ 2225032 w 2270802"/>
                  <a:gd name="connsiteY30" fmla="*/ 1844772 h 4024367"/>
                  <a:gd name="connsiteX31" fmla="*/ 2128317 w 2270802"/>
                  <a:gd name="connsiteY31" fmla="*/ 2029411 h 4024367"/>
                  <a:gd name="connsiteX32" fmla="*/ 1961263 w 2270802"/>
                  <a:gd name="connsiteY32" fmla="*/ 1994242 h 4024367"/>
                  <a:gd name="connsiteX33" fmla="*/ 2031601 w 2270802"/>
                  <a:gd name="connsiteY33" fmla="*/ 2011826 h 4024367"/>
                  <a:gd name="connsiteX34" fmla="*/ 1917301 w 2270802"/>
                  <a:gd name="connsiteY34" fmla="*/ 1871149 h 4024367"/>
                  <a:gd name="connsiteX35" fmla="*/ 1600778 w 2270802"/>
                  <a:gd name="connsiteY35" fmla="*/ 1853565 h 4024367"/>
                  <a:gd name="connsiteX36" fmla="*/ 1389763 w 2270802"/>
                  <a:gd name="connsiteY36" fmla="*/ 2275595 h 4024367"/>
                  <a:gd name="connsiteX37" fmla="*/ 1512855 w 2270802"/>
                  <a:gd name="connsiteY37" fmla="*/ 2759172 h 4024367"/>
                  <a:gd name="connsiteX38" fmla="*/ 1855755 w 2270802"/>
                  <a:gd name="connsiteY38" fmla="*/ 2908642 h 4024367"/>
                  <a:gd name="connsiteX39" fmla="*/ 1961263 w 2270802"/>
                  <a:gd name="connsiteY39" fmla="*/ 2838303 h 4024367"/>
                  <a:gd name="connsiteX40" fmla="*/ 2154694 w 2270802"/>
                  <a:gd name="connsiteY40" fmla="*/ 2820719 h 4024367"/>
                  <a:gd name="connsiteX41" fmla="*/ 2268994 w 2270802"/>
                  <a:gd name="connsiteY41" fmla="*/ 3058111 h 4024367"/>
                  <a:gd name="connsiteX42" fmla="*/ 2066771 w 2270802"/>
                  <a:gd name="connsiteY42" fmla="*/ 3902172 h 4024367"/>
                  <a:gd name="connsiteX43" fmla="*/ 1785417 w 2270802"/>
                  <a:gd name="connsiteY43" fmla="*/ 3998888 h 4024367"/>
                  <a:gd name="connsiteX44" fmla="*/ 1266671 w 2270802"/>
                  <a:gd name="connsiteY44" fmla="*/ 4007680 h 4024367"/>
                  <a:gd name="connsiteX45" fmla="*/ 1266671 w 2270802"/>
                  <a:gd name="connsiteY45" fmla="*/ 3796665 h 4024367"/>
                  <a:gd name="connsiteX46" fmla="*/ 1380971 w 2270802"/>
                  <a:gd name="connsiteY46" fmla="*/ 3629611 h 4024367"/>
                  <a:gd name="connsiteX47" fmla="*/ 1433725 w 2270802"/>
                  <a:gd name="connsiteY47" fmla="*/ 3339465 h 4024367"/>
                  <a:gd name="connsiteX48" fmla="*/ 1222709 w 2270802"/>
                  <a:gd name="connsiteY48" fmla="*/ 3154826 h 4024367"/>
                  <a:gd name="connsiteX49" fmla="*/ 906186 w 2270802"/>
                  <a:gd name="connsiteY49" fmla="*/ 3207580 h 4024367"/>
                  <a:gd name="connsiteX50" fmla="*/ 818263 w 2270802"/>
                  <a:gd name="connsiteY50" fmla="*/ 3515311 h 4024367"/>
                  <a:gd name="connsiteX51" fmla="*/ 914978 w 2270802"/>
                  <a:gd name="connsiteY51" fmla="*/ 3787872 h 4024367"/>
                  <a:gd name="connsiteX52" fmla="*/ 879809 w 2270802"/>
                  <a:gd name="connsiteY52" fmla="*/ 3884588 h 4024367"/>
                  <a:gd name="connsiteX0" fmla="*/ 879809 w 2270802"/>
                  <a:gd name="connsiteY0" fmla="*/ 3884588 h 4024367"/>
                  <a:gd name="connsiteX1" fmla="*/ 774301 w 2270802"/>
                  <a:gd name="connsiteY1" fmla="*/ 4007680 h 4024367"/>
                  <a:gd name="connsiteX2" fmla="*/ 273140 w 2270802"/>
                  <a:gd name="connsiteY2" fmla="*/ 3981303 h 4024367"/>
                  <a:gd name="connsiteX3" fmla="*/ 53332 w 2270802"/>
                  <a:gd name="connsiteY3" fmla="*/ 3946134 h 4024367"/>
                  <a:gd name="connsiteX4" fmla="*/ 35748 w 2270802"/>
                  <a:gd name="connsiteY4" fmla="*/ 3787872 h 4024367"/>
                  <a:gd name="connsiteX5" fmla="*/ 106086 w 2270802"/>
                  <a:gd name="connsiteY5" fmla="*/ 2767965 h 4024367"/>
                  <a:gd name="connsiteX6" fmla="*/ 343478 w 2270802"/>
                  <a:gd name="connsiteY6" fmla="*/ 2767965 h 4024367"/>
                  <a:gd name="connsiteX7" fmla="*/ 563286 w 2270802"/>
                  <a:gd name="connsiteY7" fmla="*/ 2820719 h 4024367"/>
                  <a:gd name="connsiteX8" fmla="*/ 800678 w 2270802"/>
                  <a:gd name="connsiteY8" fmla="*/ 2565742 h 4024367"/>
                  <a:gd name="connsiteX9" fmla="*/ 739132 w 2270802"/>
                  <a:gd name="connsiteY9" fmla="*/ 2108542 h 4024367"/>
                  <a:gd name="connsiteX10" fmla="*/ 545701 w 2270802"/>
                  <a:gd name="connsiteY10" fmla="*/ 1888734 h 4024367"/>
                  <a:gd name="connsiteX11" fmla="*/ 325894 w 2270802"/>
                  <a:gd name="connsiteY11" fmla="*/ 1985449 h 4024367"/>
                  <a:gd name="connsiteX12" fmla="*/ 114878 w 2270802"/>
                  <a:gd name="connsiteY12" fmla="*/ 2029411 h 4024367"/>
                  <a:gd name="connsiteX13" fmla="*/ 578 w 2270802"/>
                  <a:gd name="connsiteY13" fmla="*/ 1871149 h 4024367"/>
                  <a:gd name="connsiteX14" fmla="*/ 79709 w 2270802"/>
                  <a:gd name="connsiteY14" fmla="*/ 1440326 h 4024367"/>
                  <a:gd name="connsiteX15" fmla="*/ 273140 w 2270802"/>
                  <a:gd name="connsiteY15" fmla="*/ 1106219 h 4024367"/>
                  <a:gd name="connsiteX16" fmla="*/ 554494 w 2270802"/>
                  <a:gd name="connsiteY16" fmla="*/ 1150180 h 4024367"/>
                  <a:gd name="connsiteX17" fmla="*/ 958940 w 2270802"/>
                  <a:gd name="connsiteY17" fmla="*/ 1079842 h 4024367"/>
                  <a:gd name="connsiteX18" fmla="*/ 923771 w 2270802"/>
                  <a:gd name="connsiteY18" fmla="*/ 903995 h 4024367"/>
                  <a:gd name="connsiteX19" fmla="*/ 818263 w 2270802"/>
                  <a:gd name="connsiteY19" fmla="*/ 895203 h 4024367"/>
                  <a:gd name="connsiteX20" fmla="*/ 624832 w 2270802"/>
                  <a:gd name="connsiteY20" fmla="*/ 613849 h 4024367"/>
                  <a:gd name="connsiteX21" fmla="*/ 695171 w 2270802"/>
                  <a:gd name="connsiteY21" fmla="*/ 183026 h 4024367"/>
                  <a:gd name="connsiteX22" fmla="*/ 1117201 w 2270802"/>
                  <a:gd name="connsiteY22" fmla="*/ 7180 h 4024367"/>
                  <a:gd name="connsiteX23" fmla="*/ 1723871 w 2270802"/>
                  <a:gd name="connsiteY23" fmla="*/ 95103 h 4024367"/>
                  <a:gd name="connsiteX24" fmla="*/ 1917301 w 2270802"/>
                  <a:gd name="connsiteY24" fmla="*/ 631434 h 4024367"/>
                  <a:gd name="connsiteX25" fmla="*/ 1688701 w 2270802"/>
                  <a:gd name="connsiteY25" fmla="*/ 868826 h 4024367"/>
                  <a:gd name="connsiteX26" fmla="*/ 1565609 w 2270802"/>
                  <a:gd name="connsiteY26" fmla="*/ 912788 h 4024367"/>
                  <a:gd name="connsiteX27" fmla="*/ 1521648 w 2270802"/>
                  <a:gd name="connsiteY27" fmla="*/ 1035880 h 4024367"/>
                  <a:gd name="connsiteX28" fmla="*/ 1679909 w 2270802"/>
                  <a:gd name="connsiteY28" fmla="*/ 1132595 h 4024367"/>
                  <a:gd name="connsiteX29" fmla="*/ 2101940 w 2270802"/>
                  <a:gd name="connsiteY29" fmla="*/ 1220519 h 4024367"/>
                  <a:gd name="connsiteX30" fmla="*/ 2225032 w 2270802"/>
                  <a:gd name="connsiteY30" fmla="*/ 1844772 h 4024367"/>
                  <a:gd name="connsiteX31" fmla="*/ 2128317 w 2270802"/>
                  <a:gd name="connsiteY31" fmla="*/ 2029411 h 4024367"/>
                  <a:gd name="connsiteX32" fmla="*/ 1961263 w 2270802"/>
                  <a:gd name="connsiteY32" fmla="*/ 1994242 h 4024367"/>
                  <a:gd name="connsiteX33" fmla="*/ 1954689 w 2270802"/>
                  <a:gd name="connsiteY33" fmla="*/ 1954142 h 4024367"/>
                  <a:gd name="connsiteX34" fmla="*/ 1917301 w 2270802"/>
                  <a:gd name="connsiteY34" fmla="*/ 1871149 h 4024367"/>
                  <a:gd name="connsiteX35" fmla="*/ 1600778 w 2270802"/>
                  <a:gd name="connsiteY35" fmla="*/ 1853565 h 4024367"/>
                  <a:gd name="connsiteX36" fmla="*/ 1389763 w 2270802"/>
                  <a:gd name="connsiteY36" fmla="*/ 2275595 h 4024367"/>
                  <a:gd name="connsiteX37" fmla="*/ 1512855 w 2270802"/>
                  <a:gd name="connsiteY37" fmla="*/ 2759172 h 4024367"/>
                  <a:gd name="connsiteX38" fmla="*/ 1855755 w 2270802"/>
                  <a:gd name="connsiteY38" fmla="*/ 2908642 h 4024367"/>
                  <a:gd name="connsiteX39" fmla="*/ 1961263 w 2270802"/>
                  <a:gd name="connsiteY39" fmla="*/ 2838303 h 4024367"/>
                  <a:gd name="connsiteX40" fmla="*/ 2154694 w 2270802"/>
                  <a:gd name="connsiteY40" fmla="*/ 2820719 h 4024367"/>
                  <a:gd name="connsiteX41" fmla="*/ 2268994 w 2270802"/>
                  <a:gd name="connsiteY41" fmla="*/ 3058111 h 4024367"/>
                  <a:gd name="connsiteX42" fmla="*/ 2066771 w 2270802"/>
                  <a:gd name="connsiteY42" fmla="*/ 3902172 h 4024367"/>
                  <a:gd name="connsiteX43" fmla="*/ 1785417 w 2270802"/>
                  <a:gd name="connsiteY43" fmla="*/ 3998888 h 4024367"/>
                  <a:gd name="connsiteX44" fmla="*/ 1266671 w 2270802"/>
                  <a:gd name="connsiteY44" fmla="*/ 4007680 h 4024367"/>
                  <a:gd name="connsiteX45" fmla="*/ 1266671 w 2270802"/>
                  <a:gd name="connsiteY45" fmla="*/ 3796665 h 4024367"/>
                  <a:gd name="connsiteX46" fmla="*/ 1380971 w 2270802"/>
                  <a:gd name="connsiteY46" fmla="*/ 3629611 h 4024367"/>
                  <a:gd name="connsiteX47" fmla="*/ 1433725 w 2270802"/>
                  <a:gd name="connsiteY47" fmla="*/ 3339465 h 4024367"/>
                  <a:gd name="connsiteX48" fmla="*/ 1222709 w 2270802"/>
                  <a:gd name="connsiteY48" fmla="*/ 3154826 h 4024367"/>
                  <a:gd name="connsiteX49" fmla="*/ 906186 w 2270802"/>
                  <a:gd name="connsiteY49" fmla="*/ 3207580 h 4024367"/>
                  <a:gd name="connsiteX50" fmla="*/ 818263 w 2270802"/>
                  <a:gd name="connsiteY50" fmla="*/ 3515311 h 4024367"/>
                  <a:gd name="connsiteX51" fmla="*/ 914978 w 2270802"/>
                  <a:gd name="connsiteY51" fmla="*/ 3787872 h 4024367"/>
                  <a:gd name="connsiteX52" fmla="*/ 879809 w 2270802"/>
                  <a:gd name="connsiteY52" fmla="*/ 3884588 h 4024367"/>
                  <a:gd name="connsiteX0" fmla="*/ 879809 w 2270802"/>
                  <a:gd name="connsiteY0" fmla="*/ 3884588 h 4024367"/>
                  <a:gd name="connsiteX1" fmla="*/ 774301 w 2270802"/>
                  <a:gd name="connsiteY1" fmla="*/ 4007680 h 4024367"/>
                  <a:gd name="connsiteX2" fmla="*/ 273140 w 2270802"/>
                  <a:gd name="connsiteY2" fmla="*/ 3981303 h 4024367"/>
                  <a:gd name="connsiteX3" fmla="*/ 53332 w 2270802"/>
                  <a:gd name="connsiteY3" fmla="*/ 3946134 h 4024367"/>
                  <a:gd name="connsiteX4" fmla="*/ 35748 w 2270802"/>
                  <a:gd name="connsiteY4" fmla="*/ 3787872 h 4024367"/>
                  <a:gd name="connsiteX5" fmla="*/ 106086 w 2270802"/>
                  <a:gd name="connsiteY5" fmla="*/ 2767965 h 4024367"/>
                  <a:gd name="connsiteX6" fmla="*/ 343478 w 2270802"/>
                  <a:gd name="connsiteY6" fmla="*/ 2767965 h 4024367"/>
                  <a:gd name="connsiteX7" fmla="*/ 563286 w 2270802"/>
                  <a:gd name="connsiteY7" fmla="*/ 2820719 h 4024367"/>
                  <a:gd name="connsiteX8" fmla="*/ 800678 w 2270802"/>
                  <a:gd name="connsiteY8" fmla="*/ 2565742 h 4024367"/>
                  <a:gd name="connsiteX9" fmla="*/ 739132 w 2270802"/>
                  <a:gd name="connsiteY9" fmla="*/ 2108542 h 4024367"/>
                  <a:gd name="connsiteX10" fmla="*/ 545701 w 2270802"/>
                  <a:gd name="connsiteY10" fmla="*/ 1888734 h 4024367"/>
                  <a:gd name="connsiteX11" fmla="*/ 325894 w 2270802"/>
                  <a:gd name="connsiteY11" fmla="*/ 1985449 h 4024367"/>
                  <a:gd name="connsiteX12" fmla="*/ 114878 w 2270802"/>
                  <a:gd name="connsiteY12" fmla="*/ 2029411 h 4024367"/>
                  <a:gd name="connsiteX13" fmla="*/ 578 w 2270802"/>
                  <a:gd name="connsiteY13" fmla="*/ 1871149 h 4024367"/>
                  <a:gd name="connsiteX14" fmla="*/ 79709 w 2270802"/>
                  <a:gd name="connsiteY14" fmla="*/ 1440326 h 4024367"/>
                  <a:gd name="connsiteX15" fmla="*/ 273140 w 2270802"/>
                  <a:gd name="connsiteY15" fmla="*/ 1106219 h 4024367"/>
                  <a:gd name="connsiteX16" fmla="*/ 554494 w 2270802"/>
                  <a:gd name="connsiteY16" fmla="*/ 1150180 h 4024367"/>
                  <a:gd name="connsiteX17" fmla="*/ 958940 w 2270802"/>
                  <a:gd name="connsiteY17" fmla="*/ 1079842 h 4024367"/>
                  <a:gd name="connsiteX18" fmla="*/ 923771 w 2270802"/>
                  <a:gd name="connsiteY18" fmla="*/ 903995 h 4024367"/>
                  <a:gd name="connsiteX19" fmla="*/ 818263 w 2270802"/>
                  <a:gd name="connsiteY19" fmla="*/ 895203 h 4024367"/>
                  <a:gd name="connsiteX20" fmla="*/ 624832 w 2270802"/>
                  <a:gd name="connsiteY20" fmla="*/ 613849 h 4024367"/>
                  <a:gd name="connsiteX21" fmla="*/ 695171 w 2270802"/>
                  <a:gd name="connsiteY21" fmla="*/ 183026 h 4024367"/>
                  <a:gd name="connsiteX22" fmla="*/ 1117201 w 2270802"/>
                  <a:gd name="connsiteY22" fmla="*/ 7180 h 4024367"/>
                  <a:gd name="connsiteX23" fmla="*/ 1723871 w 2270802"/>
                  <a:gd name="connsiteY23" fmla="*/ 95103 h 4024367"/>
                  <a:gd name="connsiteX24" fmla="*/ 1917301 w 2270802"/>
                  <a:gd name="connsiteY24" fmla="*/ 631434 h 4024367"/>
                  <a:gd name="connsiteX25" fmla="*/ 1688701 w 2270802"/>
                  <a:gd name="connsiteY25" fmla="*/ 868826 h 4024367"/>
                  <a:gd name="connsiteX26" fmla="*/ 1565609 w 2270802"/>
                  <a:gd name="connsiteY26" fmla="*/ 912788 h 4024367"/>
                  <a:gd name="connsiteX27" fmla="*/ 1521648 w 2270802"/>
                  <a:gd name="connsiteY27" fmla="*/ 1035880 h 4024367"/>
                  <a:gd name="connsiteX28" fmla="*/ 1679909 w 2270802"/>
                  <a:gd name="connsiteY28" fmla="*/ 1132595 h 4024367"/>
                  <a:gd name="connsiteX29" fmla="*/ 2101940 w 2270802"/>
                  <a:gd name="connsiteY29" fmla="*/ 1220519 h 4024367"/>
                  <a:gd name="connsiteX30" fmla="*/ 2225032 w 2270802"/>
                  <a:gd name="connsiteY30" fmla="*/ 1844772 h 4024367"/>
                  <a:gd name="connsiteX31" fmla="*/ 2128317 w 2270802"/>
                  <a:gd name="connsiteY31" fmla="*/ 2029411 h 4024367"/>
                  <a:gd name="connsiteX32" fmla="*/ 2021084 w 2270802"/>
                  <a:gd name="connsiteY32" fmla="*/ 2011334 h 4024367"/>
                  <a:gd name="connsiteX33" fmla="*/ 1954689 w 2270802"/>
                  <a:gd name="connsiteY33" fmla="*/ 1954142 h 4024367"/>
                  <a:gd name="connsiteX34" fmla="*/ 1917301 w 2270802"/>
                  <a:gd name="connsiteY34" fmla="*/ 1871149 h 4024367"/>
                  <a:gd name="connsiteX35" fmla="*/ 1600778 w 2270802"/>
                  <a:gd name="connsiteY35" fmla="*/ 1853565 h 4024367"/>
                  <a:gd name="connsiteX36" fmla="*/ 1389763 w 2270802"/>
                  <a:gd name="connsiteY36" fmla="*/ 2275595 h 4024367"/>
                  <a:gd name="connsiteX37" fmla="*/ 1512855 w 2270802"/>
                  <a:gd name="connsiteY37" fmla="*/ 2759172 h 4024367"/>
                  <a:gd name="connsiteX38" fmla="*/ 1855755 w 2270802"/>
                  <a:gd name="connsiteY38" fmla="*/ 2908642 h 4024367"/>
                  <a:gd name="connsiteX39" fmla="*/ 1961263 w 2270802"/>
                  <a:gd name="connsiteY39" fmla="*/ 2838303 h 4024367"/>
                  <a:gd name="connsiteX40" fmla="*/ 2154694 w 2270802"/>
                  <a:gd name="connsiteY40" fmla="*/ 2820719 h 4024367"/>
                  <a:gd name="connsiteX41" fmla="*/ 2268994 w 2270802"/>
                  <a:gd name="connsiteY41" fmla="*/ 3058111 h 4024367"/>
                  <a:gd name="connsiteX42" fmla="*/ 2066771 w 2270802"/>
                  <a:gd name="connsiteY42" fmla="*/ 3902172 h 4024367"/>
                  <a:gd name="connsiteX43" fmla="*/ 1785417 w 2270802"/>
                  <a:gd name="connsiteY43" fmla="*/ 3998888 h 4024367"/>
                  <a:gd name="connsiteX44" fmla="*/ 1266671 w 2270802"/>
                  <a:gd name="connsiteY44" fmla="*/ 4007680 h 4024367"/>
                  <a:gd name="connsiteX45" fmla="*/ 1266671 w 2270802"/>
                  <a:gd name="connsiteY45" fmla="*/ 3796665 h 4024367"/>
                  <a:gd name="connsiteX46" fmla="*/ 1380971 w 2270802"/>
                  <a:gd name="connsiteY46" fmla="*/ 3629611 h 4024367"/>
                  <a:gd name="connsiteX47" fmla="*/ 1433725 w 2270802"/>
                  <a:gd name="connsiteY47" fmla="*/ 3339465 h 4024367"/>
                  <a:gd name="connsiteX48" fmla="*/ 1222709 w 2270802"/>
                  <a:gd name="connsiteY48" fmla="*/ 3154826 h 4024367"/>
                  <a:gd name="connsiteX49" fmla="*/ 906186 w 2270802"/>
                  <a:gd name="connsiteY49" fmla="*/ 3207580 h 4024367"/>
                  <a:gd name="connsiteX50" fmla="*/ 818263 w 2270802"/>
                  <a:gd name="connsiteY50" fmla="*/ 3515311 h 4024367"/>
                  <a:gd name="connsiteX51" fmla="*/ 914978 w 2270802"/>
                  <a:gd name="connsiteY51" fmla="*/ 3787872 h 4024367"/>
                  <a:gd name="connsiteX52" fmla="*/ 879809 w 2270802"/>
                  <a:gd name="connsiteY52" fmla="*/ 3884588 h 4024367"/>
                  <a:gd name="connsiteX0" fmla="*/ 879809 w 2270802"/>
                  <a:gd name="connsiteY0" fmla="*/ 3884588 h 4024367"/>
                  <a:gd name="connsiteX1" fmla="*/ 774301 w 2270802"/>
                  <a:gd name="connsiteY1" fmla="*/ 4007680 h 4024367"/>
                  <a:gd name="connsiteX2" fmla="*/ 273140 w 2270802"/>
                  <a:gd name="connsiteY2" fmla="*/ 3981303 h 4024367"/>
                  <a:gd name="connsiteX3" fmla="*/ 53332 w 2270802"/>
                  <a:gd name="connsiteY3" fmla="*/ 3946134 h 4024367"/>
                  <a:gd name="connsiteX4" fmla="*/ 35748 w 2270802"/>
                  <a:gd name="connsiteY4" fmla="*/ 3787872 h 4024367"/>
                  <a:gd name="connsiteX5" fmla="*/ 106086 w 2270802"/>
                  <a:gd name="connsiteY5" fmla="*/ 2767965 h 4024367"/>
                  <a:gd name="connsiteX6" fmla="*/ 343478 w 2270802"/>
                  <a:gd name="connsiteY6" fmla="*/ 2767965 h 4024367"/>
                  <a:gd name="connsiteX7" fmla="*/ 563286 w 2270802"/>
                  <a:gd name="connsiteY7" fmla="*/ 2820719 h 4024367"/>
                  <a:gd name="connsiteX8" fmla="*/ 800678 w 2270802"/>
                  <a:gd name="connsiteY8" fmla="*/ 2565742 h 4024367"/>
                  <a:gd name="connsiteX9" fmla="*/ 739132 w 2270802"/>
                  <a:gd name="connsiteY9" fmla="*/ 2108542 h 4024367"/>
                  <a:gd name="connsiteX10" fmla="*/ 545701 w 2270802"/>
                  <a:gd name="connsiteY10" fmla="*/ 1888734 h 4024367"/>
                  <a:gd name="connsiteX11" fmla="*/ 325894 w 2270802"/>
                  <a:gd name="connsiteY11" fmla="*/ 1985449 h 4024367"/>
                  <a:gd name="connsiteX12" fmla="*/ 114878 w 2270802"/>
                  <a:gd name="connsiteY12" fmla="*/ 2029411 h 4024367"/>
                  <a:gd name="connsiteX13" fmla="*/ 578 w 2270802"/>
                  <a:gd name="connsiteY13" fmla="*/ 1871149 h 4024367"/>
                  <a:gd name="connsiteX14" fmla="*/ 79709 w 2270802"/>
                  <a:gd name="connsiteY14" fmla="*/ 1440326 h 4024367"/>
                  <a:gd name="connsiteX15" fmla="*/ 273140 w 2270802"/>
                  <a:gd name="connsiteY15" fmla="*/ 1106219 h 4024367"/>
                  <a:gd name="connsiteX16" fmla="*/ 554494 w 2270802"/>
                  <a:gd name="connsiteY16" fmla="*/ 1150180 h 4024367"/>
                  <a:gd name="connsiteX17" fmla="*/ 958940 w 2270802"/>
                  <a:gd name="connsiteY17" fmla="*/ 1079842 h 4024367"/>
                  <a:gd name="connsiteX18" fmla="*/ 923771 w 2270802"/>
                  <a:gd name="connsiteY18" fmla="*/ 903995 h 4024367"/>
                  <a:gd name="connsiteX19" fmla="*/ 818263 w 2270802"/>
                  <a:gd name="connsiteY19" fmla="*/ 895203 h 4024367"/>
                  <a:gd name="connsiteX20" fmla="*/ 624832 w 2270802"/>
                  <a:gd name="connsiteY20" fmla="*/ 613849 h 4024367"/>
                  <a:gd name="connsiteX21" fmla="*/ 695171 w 2270802"/>
                  <a:gd name="connsiteY21" fmla="*/ 183026 h 4024367"/>
                  <a:gd name="connsiteX22" fmla="*/ 1117201 w 2270802"/>
                  <a:gd name="connsiteY22" fmla="*/ 7180 h 4024367"/>
                  <a:gd name="connsiteX23" fmla="*/ 1723871 w 2270802"/>
                  <a:gd name="connsiteY23" fmla="*/ 95103 h 4024367"/>
                  <a:gd name="connsiteX24" fmla="*/ 1917301 w 2270802"/>
                  <a:gd name="connsiteY24" fmla="*/ 631434 h 4024367"/>
                  <a:gd name="connsiteX25" fmla="*/ 1688701 w 2270802"/>
                  <a:gd name="connsiteY25" fmla="*/ 868826 h 4024367"/>
                  <a:gd name="connsiteX26" fmla="*/ 1565609 w 2270802"/>
                  <a:gd name="connsiteY26" fmla="*/ 912788 h 4024367"/>
                  <a:gd name="connsiteX27" fmla="*/ 1521648 w 2270802"/>
                  <a:gd name="connsiteY27" fmla="*/ 1035880 h 4024367"/>
                  <a:gd name="connsiteX28" fmla="*/ 1679909 w 2270802"/>
                  <a:gd name="connsiteY28" fmla="*/ 1132595 h 4024367"/>
                  <a:gd name="connsiteX29" fmla="*/ 2101940 w 2270802"/>
                  <a:gd name="connsiteY29" fmla="*/ 1220519 h 4024367"/>
                  <a:gd name="connsiteX30" fmla="*/ 2225032 w 2270802"/>
                  <a:gd name="connsiteY30" fmla="*/ 1844772 h 4024367"/>
                  <a:gd name="connsiteX31" fmla="*/ 2128317 w 2270802"/>
                  <a:gd name="connsiteY31" fmla="*/ 2029411 h 4024367"/>
                  <a:gd name="connsiteX32" fmla="*/ 2021084 w 2270802"/>
                  <a:gd name="connsiteY32" fmla="*/ 2011334 h 4024367"/>
                  <a:gd name="connsiteX33" fmla="*/ 1954689 w 2270802"/>
                  <a:gd name="connsiteY33" fmla="*/ 1954142 h 4024367"/>
                  <a:gd name="connsiteX34" fmla="*/ 1876708 w 2270802"/>
                  <a:gd name="connsiteY34" fmla="*/ 1871149 h 4024367"/>
                  <a:gd name="connsiteX35" fmla="*/ 1600778 w 2270802"/>
                  <a:gd name="connsiteY35" fmla="*/ 1853565 h 4024367"/>
                  <a:gd name="connsiteX36" fmla="*/ 1389763 w 2270802"/>
                  <a:gd name="connsiteY36" fmla="*/ 2275595 h 4024367"/>
                  <a:gd name="connsiteX37" fmla="*/ 1512855 w 2270802"/>
                  <a:gd name="connsiteY37" fmla="*/ 2759172 h 4024367"/>
                  <a:gd name="connsiteX38" fmla="*/ 1855755 w 2270802"/>
                  <a:gd name="connsiteY38" fmla="*/ 2908642 h 4024367"/>
                  <a:gd name="connsiteX39" fmla="*/ 1961263 w 2270802"/>
                  <a:gd name="connsiteY39" fmla="*/ 2838303 h 4024367"/>
                  <a:gd name="connsiteX40" fmla="*/ 2154694 w 2270802"/>
                  <a:gd name="connsiteY40" fmla="*/ 2820719 h 4024367"/>
                  <a:gd name="connsiteX41" fmla="*/ 2268994 w 2270802"/>
                  <a:gd name="connsiteY41" fmla="*/ 3058111 h 4024367"/>
                  <a:gd name="connsiteX42" fmla="*/ 2066771 w 2270802"/>
                  <a:gd name="connsiteY42" fmla="*/ 3902172 h 4024367"/>
                  <a:gd name="connsiteX43" fmla="*/ 1785417 w 2270802"/>
                  <a:gd name="connsiteY43" fmla="*/ 3998888 h 4024367"/>
                  <a:gd name="connsiteX44" fmla="*/ 1266671 w 2270802"/>
                  <a:gd name="connsiteY44" fmla="*/ 4007680 h 4024367"/>
                  <a:gd name="connsiteX45" fmla="*/ 1266671 w 2270802"/>
                  <a:gd name="connsiteY45" fmla="*/ 3796665 h 4024367"/>
                  <a:gd name="connsiteX46" fmla="*/ 1380971 w 2270802"/>
                  <a:gd name="connsiteY46" fmla="*/ 3629611 h 4024367"/>
                  <a:gd name="connsiteX47" fmla="*/ 1433725 w 2270802"/>
                  <a:gd name="connsiteY47" fmla="*/ 3339465 h 4024367"/>
                  <a:gd name="connsiteX48" fmla="*/ 1222709 w 2270802"/>
                  <a:gd name="connsiteY48" fmla="*/ 3154826 h 4024367"/>
                  <a:gd name="connsiteX49" fmla="*/ 906186 w 2270802"/>
                  <a:gd name="connsiteY49" fmla="*/ 3207580 h 4024367"/>
                  <a:gd name="connsiteX50" fmla="*/ 818263 w 2270802"/>
                  <a:gd name="connsiteY50" fmla="*/ 3515311 h 4024367"/>
                  <a:gd name="connsiteX51" fmla="*/ 914978 w 2270802"/>
                  <a:gd name="connsiteY51" fmla="*/ 3787872 h 4024367"/>
                  <a:gd name="connsiteX52" fmla="*/ 879809 w 2270802"/>
                  <a:gd name="connsiteY52" fmla="*/ 3884588 h 4024367"/>
                  <a:gd name="connsiteX0" fmla="*/ 879809 w 2270802"/>
                  <a:gd name="connsiteY0" fmla="*/ 3884588 h 4024367"/>
                  <a:gd name="connsiteX1" fmla="*/ 774301 w 2270802"/>
                  <a:gd name="connsiteY1" fmla="*/ 4007680 h 4024367"/>
                  <a:gd name="connsiteX2" fmla="*/ 273140 w 2270802"/>
                  <a:gd name="connsiteY2" fmla="*/ 3981303 h 4024367"/>
                  <a:gd name="connsiteX3" fmla="*/ 53332 w 2270802"/>
                  <a:gd name="connsiteY3" fmla="*/ 3946134 h 4024367"/>
                  <a:gd name="connsiteX4" fmla="*/ 35748 w 2270802"/>
                  <a:gd name="connsiteY4" fmla="*/ 3787872 h 4024367"/>
                  <a:gd name="connsiteX5" fmla="*/ 106086 w 2270802"/>
                  <a:gd name="connsiteY5" fmla="*/ 2767965 h 4024367"/>
                  <a:gd name="connsiteX6" fmla="*/ 343478 w 2270802"/>
                  <a:gd name="connsiteY6" fmla="*/ 2767965 h 4024367"/>
                  <a:gd name="connsiteX7" fmla="*/ 563286 w 2270802"/>
                  <a:gd name="connsiteY7" fmla="*/ 2820719 h 4024367"/>
                  <a:gd name="connsiteX8" fmla="*/ 800678 w 2270802"/>
                  <a:gd name="connsiteY8" fmla="*/ 2565742 h 4024367"/>
                  <a:gd name="connsiteX9" fmla="*/ 739132 w 2270802"/>
                  <a:gd name="connsiteY9" fmla="*/ 2108542 h 4024367"/>
                  <a:gd name="connsiteX10" fmla="*/ 545701 w 2270802"/>
                  <a:gd name="connsiteY10" fmla="*/ 1888734 h 4024367"/>
                  <a:gd name="connsiteX11" fmla="*/ 325894 w 2270802"/>
                  <a:gd name="connsiteY11" fmla="*/ 1985449 h 4024367"/>
                  <a:gd name="connsiteX12" fmla="*/ 114878 w 2270802"/>
                  <a:gd name="connsiteY12" fmla="*/ 2029411 h 4024367"/>
                  <a:gd name="connsiteX13" fmla="*/ 578 w 2270802"/>
                  <a:gd name="connsiteY13" fmla="*/ 1871149 h 4024367"/>
                  <a:gd name="connsiteX14" fmla="*/ 79709 w 2270802"/>
                  <a:gd name="connsiteY14" fmla="*/ 1440326 h 4024367"/>
                  <a:gd name="connsiteX15" fmla="*/ 273140 w 2270802"/>
                  <a:gd name="connsiteY15" fmla="*/ 1106219 h 4024367"/>
                  <a:gd name="connsiteX16" fmla="*/ 554494 w 2270802"/>
                  <a:gd name="connsiteY16" fmla="*/ 1150180 h 4024367"/>
                  <a:gd name="connsiteX17" fmla="*/ 958940 w 2270802"/>
                  <a:gd name="connsiteY17" fmla="*/ 1079842 h 4024367"/>
                  <a:gd name="connsiteX18" fmla="*/ 923771 w 2270802"/>
                  <a:gd name="connsiteY18" fmla="*/ 903995 h 4024367"/>
                  <a:gd name="connsiteX19" fmla="*/ 818263 w 2270802"/>
                  <a:gd name="connsiteY19" fmla="*/ 895203 h 4024367"/>
                  <a:gd name="connsiteX20" fmla="*/ 624832 w 2270802"/>
                  <a:gd name="connsiteY20" fmla="*/ 613849 h 4024367"/>
                  <a:gd name="connsiteX21" fmla="*/ 695171 w 2270802"/>
                  <a:gd name="connsiteY21" fmla="*/ 183026 h 4024367"/>
                  <a:gd name="connsiteX22" fmla="*/ 1117201 w 2270802"/>
                  <a:gd name="connsiteY22" fmla="*/ 7180 h 4024367"/>
                  <a:gd name="connsiteX23" fmla="*/ 1723871 w 2270802"/>
                  <a:gd name="connsiteY23" fmla="*/ 95103 h 4024367"/>
                  <a:gd name="connsiteX24" fmla="*/ 1917301 w 2270802"/>
                  <a:gd name="connsiteY24" fmla="*/ 631434 h 4024367"/>
                  <a:gd name="connsiteX25" fmla="*/ 1688701 w 2270802"/>
                  <a:gd name="connsiteY25" fmla="*/ 868826 h 4024367"/>
                  <a:gd name="connsiteX26" fmla="*/ 1565609 w 2270802"/>
                  <a:gd name="connsiteY26" fmla="*/ 912788 h 4024367"/>
                  <a:gd name="connsiteX27" fmla="*/ 1521648 w 2270802"/>
                  <a:gd name="connsiteY27" fmla="*/ 1035880 h 4024367"/>
                  <a:gd name="connsiteX28" fmla="*/ 1679909 w 2270802"/>
                  <a:gd name="connsiteY28" fmla="*/ 1132595 h 4024367"/>
                  <a:gd name="connsiteX29" fmla="*/ 2101940 w 2270802"/>
                  <a:gd name="connsiteY29" fmla="*/ 1220519 h 4024367"/>
                  <a:gd name="connsiteX30" fmla="*/ 2225032 w 2270802"/>
                  <a:gd name="connsiteY30" fmla="*/ 1844772 h 4024367"/>
                  <a:gd name="connsiteX31" fmla="*/ 2128317 w 2270802"/>
                  <a:gd name="connsiteY31" fmla="*/ 2029411 h 4024367"/>
                  <a:gd name="connsiteX32" fmla="*/ 2021084 w 2270802"/>
                  <a:gd name="connsiteY32" fmla="*/ 2011334 h 4024367"/>
                  <a:gd name="connsiteX33" fmla="*/ 1954689 w 2270802"/>
                  <a:gd name="connsiteY33" fmla="*/ 1954142 h 4024367"/>
                  <a:gd name="connsiteX34" fmla="*/ 1853208 w 2270802"/>
                  <a:gd name="connsiteY34" fmla="*/ 1871149 h 4024367"/>
                  <a:gd name="connsiteX35" fmla="*/ 1600778 w 2270802"/>
                  <a:gd name="connsiteY35" fmla="*/ 1853565 h 4024367"/>
                  <a:gd name="connsiteX36" fmla="*/ 1389763 w 2270802"/>
                  <a:gd name="connsiteY36" fmla="*/ 2275595 h 4024367"/>
                  <a:gd name="connsiteX37" fmla="*/ 1512855 w 2270802"/>
                  <a:gd name="connsiteY37" fmla="*/ 2759172 h 4024367"/>
                  <a:gd name="connsiteX38" fmla="*/ 1855755 w 2270802"/>
                  <a:gd name="connsiteY38" fmla="*/ 2908642 h 4024367"/>
                  <a:gd name="connsiteX39" fmla="*/ 1961263 w 2270802"/>
                  <a:gd name="connsiteY39" fmla="*/ 2838303 h 4024367"/>
                  <a:gd name="connsiteX40" fmla="*/ 2154694 w 2270802"/>
                  <a:gd name="connsiteY40" fmla="*/ 2820719 h 4024367"/>
                  <a:gd name="connsiteX41" fmla="*/ 2268994 w 2270802"/>
                  <a:gd name="connsiteY41" fmla="*/ 3058111 h 4024367"/>
                  <a:gd name="connsiteX42" fmla="*/ 2066771 w 2270802"/>
                  <a:gd name="connsiteY42" fmla="*/ 3902172 h 4024367"/>
                  <a:gd name="connsiteX43" fmla="*/ 1785417 w 2270802"/>
                  <a:gd name="connsiteY43" fmla="*/ 3998888 h 4024367"/>
                  <a:gd name="connsiteX44" fmla="*/ 1266671 w 2270802"/>
                  <a:gd name="connsiteY44" fmla="*/ 4007680 h 4024367"/>
                  <a:gd name="connsiteX45" fmla="*/ 1266671 w 2270802"/>
                  <a:gd name="connsiteY45" fmla="*/ 3796665 h 4024367"/>
                  <a:gd name="connsiteX46" fmla="*/ 1380971 w 2270802"/>
                  <a:gd name="connsiteY46" fmla="*/ 3629611 h 4024367"/>
                  <a:gd name="connsiteX47" fmla="*/ 1433725 w 2270802"/>
                  <a:gd name="connsiteY47" fmla="*/ 3339465 h 4024367"/>
                  <a:gd name="connsiteX48" fmla="*/ 1222709 w 2270802"/>
                  <a:gd name="connsiteY48" fmla="*/ 3154826 h 4024367"/>
                  <a:gd name="connsiteX49" fmla="*/ 906186 w 2270802"/>
                  <a:gd name="connsiteY49" fmla="*/ 3207580 h 4024367"/>
                  <a:gd name="connsiteX50" fmla="*/ 818263 w 2270802"/>
                  <a:gd name="connsiteY50" fmla="*/ 3515311 h 4024367"/>
                  <a:gd name="connsiteX51" fmla="*/ 914978 w 2270802"/>
                  <a:gd name="connsiteY51" fmla="*/ 3787872 h 4024367"/>
                  <a:gd name="connsiteX52" fmla="*/ 879809 w 2270802"/>
                  <a:gd name="connsiteY52" fmla="*/ 3884588 h 4024367"/>
                  <a:gd name="connsiteX0" fmla="*/ 879809 w 2270802"/>
                  <a:gd name="connsiteY0" fmla="*/ 3884588 h 4024367"/>
                  <a:gd name="connsiteX1" fmla="*/ 774301 w 2270802"/>
                  <a:gd name="connsiteY1" fmla="*/ 4007680 h 4024367"/>
                  <a:gd name="connsiteX2" fmla="*/ 273140 w 2270802"/>
                  <a:gd name="connsiteY2" fmla="*/ 3981303 h 4024367"/>
                  <a:gd name="connsiteX3" fmla="*/ 53332 w 2270802"/>
                  <a:gd name="connsiteY3" fmla="*/ 3946134 h 4024367"/>
                  <a:gd name="connsiteX4" fmla="*/ 35748 w 2270802"/>
                  <a:gd name="connsiteY4" fmla="*/ 3787872 h 4024367"/>
                  <a:gd name="connsiteX5" fmla="*/ 106086 w 2270802"/>
                  <a:gd name="connsiteY5" fmla="*/ 2767965 h 4024367"/>
                  <a:gd name="connsiteX6" fmla="*/ 343478 w 2270802"/>
                  <a:gd name="connsiteY6" fmla="*/ 2767965 h 4024367"/>
                  <a:gd name="connsiteX7" fmla="*/ 563286 w 2270802"/>
                  <a:gd name="connsiteY7" fmla="*/ 2820719 h 4024367"/>
                  <a:gd name="connsiteX8" fmla="*/ 800678 w 2270802"/>
                  <a:gd name="connsiteY8" fmla="*/ 2565742 h 4024367"/>
                  <a:gd name="connsiteX9" fmla="*/ 739132 w 2270802"/>
                  <a:gd name="connsiteY9" fmla="*/ 2108542 h 4024367"/>
                  <a:gd name="connsiteX10" fmla="*/ 545701 w 2270802"/>
                  <a:gd name="connsiteY10" fmla="*/ 1888734 h 4024367"/>
                  <a:gd name="connsiteX11" fmla="*/ 325894 w 2270802"/>
                  <a:gd name="connsiteY11" fmla="*/ 1985449 h 4024367"/>
                  <a:gd name="connsiteX12" fmla="*/ 114878 w 2270802"/>
                  <a:gd name="connsiteY12" fmla="*/ 2029411 h 4024367"/>
                  <a:gd name="connsiteX13" fmla="*/ 578 w 2270802"/>
                  <a:gd name="connsiteY13" fmla="*/ 1871149 h 4024367"/>
                  <a:gd name="connsiteX14" fmla="*/ 79709 w 2270802"/>
                  <a:gd name="connsiteY14" fmla="*/ 1440326 h 4024367"/>
                  <a:gd name="connsiteX15" fmla="*/ 273140 w 2270802"/>
                  <a:gd name="connsiteY15" fmla="*/ 1106219 h 4024367"/>
                  <a:gd name="connsiteX16" fmla="*/ 554494 w 2270802"/>
                  <a:gd name="connsiteY16" fmla="*/ 1150180 h 4024367"/>
                  <a:gd name="connsiteX17" fmla="*/ 958940 w 2270802"/>
                  <a:gd name="connsiteY17" fmla="*/ 1079842 h 4024367"/>
                  <a:gd name="connsiteX18" fmla="*/ 923771 w 2270802"/>
                  <a:gd name="connsiteY18" fmla="*/ 903995 h 4024367"/>
                  <a:gd name="connsiteX19" fmla="*/ 818263 w 2270802"/>
                  <a:gd name="connsiteY19" fmla="*/ 895203 h 4024367"/>
                  <a:gd name="connsiteX20" fmla="*/ 624832 w 2270802"/>
                  <a:gd name="connsiteY20" fmla="*/ 613849 h 4024367"/>
                  <a:gd name="connsiteX21" fmla="*/ 695171 w 2270802"/>
                  <a:gd name="connsiteY21" fmla="*/ 183026 h 4024367"/>
                  <a:gd name="connsiteX22" fmla="*/ 1117201 w 2270802"/>
                  <a:gd name="connsiteY22" fmla="*/ 7180 h 4024367"/>
                  <a:gd name="connsiteX23" fmla="*/ 1723871 w 2270802"/>
                  <a:gd name="connsiteY23" fmla="*/ 95103 h 4024367"/>
                  <a:gd name="connsiteX24" fmla="*/ 1917301 w 2270802"/>
                  <a:gd name="connsiteY24" fmla="*/ 631434 h 4024367"/>
                  <a:gd name="connsiteX25" fmla="*/ 1688701 w 2270802"/>
                  <a:gd name="connsiteY25" fmla="*/ 868826 h 4024367"/>
                  <a:gd name="connsiteX26" fmla="*/ 1565609 w 2270802"/>
                  <a:gd name="connsiteY26" fmla="*/ 912788 h 4024367"/>
                  <a:gd name="connsiteX27" fmla="*/ 1521648 w 2270802"/>
                  <a:gd name="connsiteY27" fmla="*/ 1035880 h 4024367"/>
                  <a:gd name="connsiteX28" fmla="*/ 1679909 w 2270802"/>
                  <a:gd name="connsiteY28" fmla="*/ 1132595 h 4024367"/>
                  <a:gd name="connsiteX29" fmla="*/ 2101940 w 2270802"/>
                  <a:gd name="connsiteY29" fmla="*/ 1220519 h 4024367"/>
                  <a:gd name="connsiteX30" fmla="*/ 2225032 w 2270802"/>
                  <a:gd name="connsiteY30" fmla="*/ 1844772 h 4024367"/>
                  <a:gd name="connsiteX31" fmla="*/ 2128317 w 2270802"/>
                  <a:gd name="connsiteY31" fmla="*/ 2029411 h 4024367"/>
                  <a:gd name="connsiteX32" fmla="*/ 2021084 w 2270802"/>
                  <a:gd name="connsiteY32" fmla="*/ 2011334 h 4024367"/>
                  <a:gd name="connsiteX33" fmla="*/ 1954689 w 2270802"/>
                  <a:gd name="connsiteY33" fmla="*/ 1954142 h 4024367"/>
                  <a:gd name="connsiteX34" fmla="*/ 1853208 w 2270802"/>
                  <a:gd name="connsiteY34" fmla="*/ 1871149 h 4024367"/>
                  <a:gd name="connsiteX35" fmla="*/ 1600778 w 2270802"/>
                  <a:gd name="connsiteY35" fmla="*/ 1853565 h 4024367"/>
                  <a:gd name="connsiteX36" fmla="*/ 1389763 w 2270802"/>
                  <a:gd name="connsiteY36" fmla="*/ 2275595 h 4024367"/>
                  <a:gd name="connsiteX37" fmla="*/ 1512855 w 2270802"/>
                  <a:gd name="connsiteY37" fmla="*/ 2759172 h 4024367"/>
                  <a:gd name="connsiteX38" fmla="*/ 1855755 w 2270802"/>
                  <a:gd name="connsiteY38" fmla="*/ 2908642 h 4024367"/>
                  <a:gd name="connsiteX39" fmla="*/ 1961263 w 2270802"/>
                  <a:gd name="connsiteY39" fmla="*/ 2838303 h 4024367"/>
                  <a:gd name="connsiteX40" fmla="*/ 2154694 w 2270802"/>
                  <a:gd name="connsiteY40" fmla="*/ 2820719 h 4024367"/>
                  <a:gd name="connsiteX41" fmla="*/ 2268994 w 2270802"/>
                  <a:gd name="connsiteY41" fmla="*/ 3058111 h 4024367"/>
                  <a:gd name="connsiteX42" fmla="*/ 2066771 w 2270802"/>
                  <a:gd name="connsiteY42" fmla="*/ 3902172 h 4024367"/>
                  <a:gd name="connsiteX43" fmla="*/ 1785417 w 2270802"/>
                  <a:gd name="connsiteY43" fmla="*/ 3998888 h 4024367"/>
                  <a:gd name="connsiteX44" fmla="*/ 1266671 w 2270802"/>
                  <a:gd name="connsiteY44" fmla="*/ 4007680 h 4024367"/>
                  <a:gd name="connsiteX45" fmla="*/ 1266671 w 2270802"/>
                  <a:gd name="connsiteY45" fmla="*/ 3796665 h 4024367"/>
                  <a:gd name="connsiteX46" fmla="*/ 1380971 w 2270802"/>
                  <a:gd name="connsiteY46" fmla="*/ 3629611 h 4024367"/>
                  <a:gd name="connsiteX47" fmla="*/ 1433725 w 2270802"/>
                  <a:gd name="connsiteY47" fmla="*/ 3339465 h 4024367"/>
                  <a:gd name="connsiteX48" fmla="*/ 1222709 w 2270802"/>
                  <a:gd name="connsiteY48" fmla="*/ 3154826 h 4024367"/>
                  <a:gd name="connsiteX49" fmla="*/ 906186 w 2270802"/>
                  <a:gd name="connsiteY49" fmla="*/ 3207580 h 4024367"/>
                  <a:gd name="connsiteX50" fmla="*/ 818263 w 2270802"/>
                  <a:gd name="connsiteY50" fmla="*/ 3515311 h 4024367"/>
                  <a:gd name="connsiteX51" fmla="*/ 914978 w 2270802"/>
                  <a:gd name="connsiteY51" fmla="*/ 3787872 h 4024367"/>
                  <a:gd name="connsiteX52" fmla="*/ 879809 w 2270802"/>
                  <a:gd name="connsiteY52" fmla="*/ 3884588 h 4024367"/>
                  <a:gd name="connsiteX0" fmla="*/ 879809 w 2270802"/>
                  <a:gd name="connsiteY0" fmla="*/ 3884588 h 4024367"/>
                  <a:gd name="connsiteX1" fmla="*/ 774301 w 2270802"/>
                  <a:gd name="connsiteY1" fmla="*/ 4007680 h 4024367"/>
                  <a:gd name="connsiteX2" fmla="*/ 273140 w 2270802"/>
                  <a:gd name="connsiteY2" fmla="*/ 3981303 h 4024367"/>
                  <a:gd name="connsiteX3" fmla="*/ 53332 w 2270802"/>
                  <a:gd name="connsiteY3" fmla="*/ 3946134 h 4024367"/>
                  <a:gd name="connsiteX4" fmla="*/ 35748 w 2270802"/>
                  <a:gd name="connsiteY4" fmla="*/ 3787872 h 4024367"/>
                  <a:gd name="connsiteX5" fmla="*/ 106086 w 2270802"/>
                  <a:gd name="connsiteY5" fmla="*/ 2767965 h 4024367"/>
                  <a:gd name="connsiteX6" fmla="*/ 343478 w 2270802"/>
                  <a:gd name="connsiteY6" fmla="*/ 2767965 h 4024367"/>
                  <a:gd name="connsiteX7" fmla="*/ 563286 w 2270802"/>
                  <a:gd name="connsiteY7" fmla="*/ 2820719 h 4024367"/>
                  <a:gd name="connsiteX8" fmla="*/ 800678 w 2270802"/>
                  <a:gd name="connsiteY8" fmla="*/ 2565742 h 4024367"/>
                  <a:gd name="connsiteX9" fmla="*/ 739132 w 2270802"/>
                  <a:gd name="connsiteY9" fmla="*/ 2108542 h 4024367"/>
                  <a:gd name="connsiteX10" fmla="*/ 545701 w 2270802"/>
                  <a:gd name="connsiteY10" fmla="*/ 1888734 h 4024367"/>
                  <a:gd name="connsiteX11" fmla="*/ 325894 w 2270802"/>
                  <a:gd name="connsiteY11" fmla="*/ 1985449 h 4024367"/>
                  <a:gd name="connsiteX12" fmla="*/ 114878 w 2270802"/>
                  <a:gd name="connsiteY12" fmla="*/ 2029411 h 4024367"/>
                  <a:gd name="connsiteX13" fmla="*/ 578 w 2270802"/>
                  <a:gd name="connsiteY13" fmla="*/ 1871149 h 4024367"/>
                  <a:gd name="connsiteX14" fmla="*/ 79709 w 2270802"/>
                  <a:gd name="connsiteY14" fmla="*/ 1440326 h 4024367"/>
                  <a:gd name="connsiteX15" fmla="*/ 273140 w 2270802"/>
                  <a:gd name="connsiteY15" fmla="*/ 1106219 h 4024367"/>
                  <a:gd name="connsiteX16" fmla="*/ 554494 w 2270802"/>
                  <a:gd name="connsiteY16" fmla="*/ 1150180 h 4024367"/>
                  <a:gd name="connsiteX17" fmla="*/ 958940 w 2270802"/>
                  <a:gd name="connsiteY17" fmla="*/ 1079842 h 4024367"/>
                  <a:gd name="connsiteX18" fmla="*/ 923771 w 2270802"/>
                  <a:gd name="connsiteY18" fmla="*/ 903995 h 4024367"/>
                  <a:gd name="connsiteX19" fmla="*/ 818263 w 2270802"/>
                  <a:gd name="connsiteY19" fmla="*/ 895203 h 4024367"/>
                  <a:gd name="connsiteX20" fmla="*/ 624832 w 2270802"/>
                  <a:gd name="connsiteY20" fmla="*/ 613849 h 4024367"/>
                  <a:gd name="connsiteX21" fmla="*/ 695171 w 2270802"/>
                  <a:gd name="connsiteY21" fmla="*/ 183026 h 4024367"/>
                  <a:gd name="connsiteX22" fmla="*/ 1117201 w 2270802"/>
                  <a:gd name="connsiteY22" fmla="*/ 7180 h 4024367"/>
                  <a:gd name="connsiteX23" fmla="*/ 1723871 w 2270802"/>
                  <a:gd name="connsiteY23" fmla="*/ 95103 h 4024367"/>
                  <a:gd name="connsiteX24" fmla="*/ 1917301 w 2270802"/>
                  <a:gd name="connsiteY24" fmla="*/ 631434 h 4024367"/>
                  <a:gd name="connsiteX25" fmla="*/ 1688701 w 2270802"/>
                  <a:gd name="connsiteY25" fmla="*/ 868826 h 4024367"/>
                  <a:gd name="connsiteX26" fmla="*/ 1565609 w 2270802"/>
                  <a:gd name="connsiteY26" fmla="*/ 912788 h 4024367"/>
                  <a:gd name="connsiteX27" fmla="*/ 1521648 w 2270802"/>
                  <a:gd name="connsiteY27" fmla="*/ 1035880 h 4024367"/>
                  <a:gd name="connsiteX28" fmla="*/ 1679909 w 2270802"/>
                  <a:gd name="connsiteY28" fmla="*/ 1132595 h 4024367"/>
                  <a:gd name="connsiteX29" fmla="*/ 2101940 w 2270802"/>
                  <a:gd name="connsiteY29" fmla="*/ 1220519 h 4024367"/>
                  <a:gd name="connsiteX30" fmla="*/ 2225032 w 2270802"/>
                  <a:gd name="connsiteY30" fmla="*/ 1844772 h 4024367"/>
                  <a:gd name="connsiteX31" fmla="*/ 2128317 w 2270802"/>
                  <a:gd name="connsiteY31" fmla="*/ 2029411 h 4024367"/>
                  <a:gd name="connsiteX32" fmla="*/ 2021084 w 2270802"/>
                  <a:gd name="connsiteY32" fmla="*/ 2011334 h 4024367"/>
                  <a:gd name="connsiteX33" fmla="*/ 1853208 w 2270802"/>
                  <a:gd name="connsiteY33" fmla="*/ 1871149 h 4024367"/>
                  <a:gd name="connsiteX34" fmla="*/ 1600778 w 2270802"/>
                  <a:gd name="connsiteY34" fmla="*/ 1853565 h 4024367"/>
                  <a:gd name="connsiteX35" fmla="*/ 1389763 w 2270802"/>
                  <a:gd name="connsiteY35" fmla="*/ 2275595 h 4024367"/>
                  <a:gd name="connsiteX36" fmla="*/ 1512855 w 2270802"/>
                  <a:gd name="connsiteY36" fmla="*/ 2759172 h 4024367"/>
                  <a:gd name="connsiteX37" fmla="*/ 1855755 w 2270802"/>
                  <a:gd name="connsiteY37" fmla="*/ 2908642 h 4024367"/>
                  <a:gd name="connsiteX38" fmla="*/ 1961263 w 2270802"/>
                  <a:gd name="connsiteY38" fmla="*/ 2838303 h 4024367"/>
                  <a:gd name="connsiteX39" fmla="*/ 2154694 w 2270802"/>
                  <a:gd name="connsiteY39" fmla="*/ 2820719 h 4024367"/>
                  <a:gd name="connsiteX40" fmla="*/ 2268994 w 2270802"/>
                  <a:gd name="connsiteY40" fmla="*/ 3058111 h 4024367"/>
                  <a:gd name="connsiteX41" fmla="*/ 2066771 w 2270802"/>
                  <a:gd name="connsiteY41" fmla="*/ 3902172 h 4024367"/>
                  <a:gd name="connsiteX42" fmla="*/ 1785417 w 2270802"/>
                  <a:gd name="connsiteY42" fmla="*/ 3998888 h 4024367"/>
                  <a:gd name="connsiteX43" fmla="*/ 1266671 w 2270802"/>
                  <a:gd name="connsiteY43" fmla="*/ 4007680 h 4024367"/>
                  <a:gd name="connsiteX44" fmla="*/ 1266671 w 2270802"/>
                  <a:gd name="connsiteY44" fmla="*/ 3796665 h 4024367"/>
                  <a:gd name="connsiteX45" fmla="*/ 1380971 w 2270802"/>
                  <a:gd name="connsiteY45" fmla="*/ 3629611 h 4024367"/>
                  <a:gd name="connsiteX46" fmla="*/ 1433725 w 2270802"/>
                  <a:gd name="connsiteY46" fmla="*/ 3339465 h 4024367"/>
                  <a:gd name="connsiteX47" fmla="*/ 1222709 w 2270802"/>
                  <a:gd name="connsiteY47" fmla="*/ 3154826 h 4024367"/>
                  <a:gd name="connsiteX48" fmla="*/ 906186 w 2270802"/>
                  <a:gd name="connsiteY48" fmla="*/ 3207580 h 4024367"/>
                  <a:gd name="connsiteX49" fmla="*/ 818263 w 2270802"/>
                  <a:gd name="connsiteY49" fmla="*/ 3515311 h 4024367"/>
                  <a:gd name="connsiteX50" fmla="*/ 914978 w 2270802"/>
                  <a:gd name="connsiteY50" fmla="*/ 3787872 h 4024367"/>
                  <a:gd name="connsiteX51" fmla="*/ 879809 w 2270802"/>
                  <a:gd name="connsiteY51" fmla="*/ 3884588 h 4024367"/>
                  <a:gd name="connsiteX0" fmla="*/ 879809 w 2270802"/>
                  <a:gd name="connsiteY0" fmla="*/ 3884588 h 4024367"/>
                  <a:gd name="connsiteX1" fmla="*/ 774301 w 2270802"/>
                  <a:gd name="connsiteY1" fmla="*/ 4007680 h 4024367"/>
                  <a:gd name="connsiteX2" fmla="*/ 273140 w 2270802"/>
                  <a:gd name="connsiteY2" fmla="*/ 3981303 h 4024367"/>
                  <a:gd name="connsiteX3" fmla="*/ 53332 w 2270802"/>
                  <a:gd name="connsiteY3" fmla="*/ 3946134 h 4024367"/>
                  <a:gd name="connsiteX4" fmla="*/ 35748 w 2270802"/>
                  <a:gd name="connsiteY4" fmla="*/ 3787872 h 4024367"/>
                  <a:gd name="connsiteX5" fmla="*/ 106086 w 2270802"/>
                  <a:gd name="connsiteY5" fmla="*/ 2767965 h 4024367"/>
                  <a:gd name="connsiteX6" fmla="*/ 343478 w 2270802"/>
                  <a:gd name="connsiteY6" fmla="*/ 2767965 h 4024367"/>
                  <a:gd name="connsiteX7" fmla="*/ 563286 w 2270802"/>
                  <a:gd name="connsiteY7" fmla="*/ 2820719 h 4024367"/>
                  <a:gd name="connsiteX8" fmla="*/ 800678 w 2270802"/>
                  <a:gd name="connsiteY8" fmla="*/ 2565742 h 4024367"/>
                  <a:gd name="connsiteX9" fmla="*/ 739132 w 2270802"/>
                  <a:gd name="connsiteY9" fmla="*/ 2108542 h 4024367"/>
                  <a:gd name="connsiteX10" fmla="*/ 545701 w 2270802"/>
                  <a:gd name="connsiteY10" fmla="*/ 1888734 h 4024367"/>
                  <a:gd name="connsiteX11" fmla="*/ 325894 w 2270802"/>
                  <a:gd name="connsiteY11" fmla="*/ 1985449 h 4024367"/>
                  <a:gd name="connsiteX12" fmla="*/ 114878 w 2270802"/>
                  <a:gd name="connsiteY12" fmla="*/ 2029411 h 4024367"/>
                  <a:gd name="connsiteX13" fmla="*/ 578 w 2270802"/>
                  <a:gd name="connsiteY13" fmla="*/ 1871149 h 4024367"/>
                  <a:gd name="connsiteX14" fmla="*/ 79709 w 2270802"/>
                  <a:gd name="connsiteY14" fmla="*/ 1440326 h 4024367"/>
                  <a:gd name="connsiteX15" fmla="*/ 273140 w 2270802"/>
                  <a:gd name="connsiteY15" fmla="*/ 1106219 h 4024367"/>
                  <a:gd name="connsiteX16" fmla="*/ 554494 w 2270802"/>
                  <a:gd name="connsiteY16" fmla="*/ 1150180 h 4024367"/>
                  <a:gd name="connsiteX17" fmla="*/ 958940 w 2270802"/>
                  <a:gd name="connsiteY17" fmla="*/ 1079842 h 4024367"/>
                  <a:gd name="connsiteX18" fmla="*/ 923771 w 2270802"/>
                  <a:gd name="connsiteY18" fmla="*/ 903995 h 4024367"/>
                  <a:gd name="connsiteX19" fmla="*/ 818263 w 2270802"/>
                  <a:gd name="connsiteY19" fmla="*/ 895203 h 4024367"/>
                  <a:gd name="connsiteX20" fmla="*/ 624832 w 2270802"/>
                  <a:gd name="connsiteY20" fmla="*/ 613849 h 4024367"/>
                  <a:gd name="connsiteX21" fmla="*/ 695171 w 2270802"/>
                  <a:gd name="connsiteY21" fmla="*/ 183026 h 4024367"/>
                  <a:gd name="connsiteX22" fmla="*/ 1117201 w 2270802"/>
                  <a:gd name="connsiteY22" fmla="*/ 7180 h 4024367"/>
                  <a:gd name="connsiteX23" fmla="*/ 1723871 w 2270802"/>
                  <a:gd name="connsiteY23" fmla="*/ 95103 h 4024367"/>
                  <a:gd name="connsiteX24" fmla="*/ 1917301 w 2270802"/>
                  <a:gd name="connsiteY24" fmla="*/ 631434 h 4024367"/>
                  <a:gd name="connsiteX25" fmla="*/ 1688701 w 2270802"/>
                  <a:gd name="connsiteY25" fmla="*/ 868826 h 4024367"/>
                  <a:gd name="connsiteX26" fmla="*/ 1565609 w 2270802"/>
                  <a:gd name="connsiteY26" fmla="*/ 912788 h 4024367"/>
                  <a:gd name="connsiteX27" fmla="*/ 1521648 w 2270802"/>
                  <a:gd name="connsiteY27" fmla="*/ 1035880 h 4024367"/>
                  <a:gd name="connsiteX28" fmla="*/ 1679909 w 2270802"/>
                  <a:gd name="connsiteY28" fmla="*/ 1132595 h 4024367"/>
                  <a:gd name="connsiteX29" fmla="*/ 2101940 w 2270802"/>
                  <a:gd name="connsiteY29" fmla="*/ 1220519 h 4024367"/>
                  <a:gd name="connsiteX30" fmla="*/ 2225032 w 2270802"/>
                  <a:gd name="connsiteY30" fmla="*/ 1844772 h 4024367"/>
                  <a:gd name="connsiteX31" fmla="*/ 2128317 w 2270802"/>
                  <a:gd name="connsiteY31" fmla="*/ 2029411 h 4024367"/>
                  <a:gd name="connsiteX32" fmla="*/ 1997583 w 2270802"/>
                  <a:gd name="connsiteY32" fmla="*/ 2000652 h 4024367"/>
                  <a:gd name="connsiteX33" fmla="*/ 1853208 w 2270802"/>
                  <a:gd name="connsiteY33" fmla="*/ 1871149 h 4024367"/>
                  <a:gd name="connsiteX34" fmla="*/ 1600778 w 2270802"/>
                  <a:gd name="connsiteY34" fmla="*/ 1853565 h 4024367"/>
                  <a:gd name="connsiteX35" fmla="*/ 1389763 w 2270802"/>
                  <a:gd name="connsiteY35" fmla="*/ 2275595 h 4024367"/>
                  <a:gd name="connsiteX36" fmla="*/ 1512855 w 2270802"/>
                  <a:gd name="connsiteY36" fmla="*/ 2759172 h 4024367"/>
                  <a:gd name="connsiteX37" fmla="*/ 1855755 w 2270802"/>
                  <a:gd name="connsiteY37" fmla="*/ 2908642 h 4024367"/>
                  <a:gd name="connsiteX38" fmla="*/ 1961263 w 2270802"/>
                  <a:gd name="connsiteY38" fmla="*/ 2838303 h 4024367"/>
                  <a:gd name="connsiteX39" fmla="*/ 2154694 w 2270802"/>
                  <a:gd name="connsiteY39" fmla="*/ 2820719 h 4024367"/>
                  <a:gd name="connsiteX40" fmla="*/ 2268994 w 2270802"/>
                  <a:gd name="connsiteY40" fmla="*/ 3058111 h 4024367"/>
                  <a:gd name="connsiteX41" fmla="*/ 2066771 w 2270802"/>
                  <a:gd name="connsiteY41" fmla="*/ 3902172 h 4024367"/>
                  <a:gd name="connsiteX42" fmla="*/ 1785417 w 2270802"/>
                  <a:gd name="connsiteY42" fmla="*/ 3998888 h 4024367"/>
                  <a:gd name="connsiteX43" fmla="*/ 1266671 w 2270802"/>
                  <a:gd name="connsiteY43" fmla="*/ 4007680 h 4024367"/>
                  <a:gd name="connsiteX44" fmla="*/ 1266671 w 2270802"/>
                  <a:gd name="connsiteY44" fmla="*/ 3796665 h 4024367"/>
                  <a:gd name="connsiteX45" fmla="*/ 1380971 w 2270802"/>
                  <a:gd name="connsiteY45" fmla="*/ 3629611 h 4024367"/>
                  <a:gd name="connsiteX46" fmla="*/ 1433725 w 2270802"/>
                  <a:gd name="connsiteY46" fmla="*/ 3339465 h 4024367"/>
                  <a:gd name="connsiteX47" fmla="*/ 1222709 w 2270802"/>
                  <a:gd name="connsiteY47" fmla="*/ 3154826 h 4024367"/>
                  <a:gd name="connsiteX48" fmla="*/ 906186 w 2270802"/>
                  <a:gd name="connsiteY48" fmla="*/ 3207580 h 4024367"/>
                  <a:gd name="connsiteX49" fmla="*/ 818263 w 2270802"/>
                  <a:gd name="connsiteY49" fmla="*/ 3515311 h 4024367"/>
                  <a:gd name="connsiteX50" fmla="*/ 914978 w 2270802"/>
                  <a:gd name="connsiteY50" fmla="*/ 3787872 h 4024367"/>
                  <a:gd name="connsiteX51" fmla="*/ 879809 w 2270802"/>
                  <a:gd name="connsiteY51" fmla="*/ 3884588 h 4024367"/>
                  <a:gd name="connsiteX0" fmla="*/ 879809 w 2270802"/>
                  <a:gd name="connsiteY0" fmla="*/ 3884588 h 4024367"/>
                  <a:gd name="connsiteX1" fmla="*/ 774301 w 2270802"/>
                  <a:gd name="connsiteY1" fmla="*/ 4007680 h 4024367"/>
                  <a:gd name="connsiteX2" fmla="*/ 273140 w 2270802"/>
                  <a:gd name="connsiteY2" fmla="*/ 3981303 h 4024367"/>
                  <a:gd name="connsiteX3" fmla="*/ 53332 w 2270802"/>
                  <a:gd name="connsiteY3" fmla="*/ 3946134 h 4024367"/>
                  <a:gd name="connsiteX4" fmla="*/ 35748 w 2270802"/>
                  <a:gd name="connsiteY4" fmla="*/ 3787872 h 4024367"/>
                  <a:gd name="connsiteX5" fmla="*/ 106086 w 2270802"/>
                  <a:gd name="connsiteY5" fmla="*/ 2767965 h 4024367"/>
                  <a:gd name="connsiteX6" fmla="*/ 343478 w 2270802"/>
                  <a:gd name="connsiteY6" fmla="*/ 2767965 h 4024367"/>
                  <a:gd name="connsiteX7" fmla="*/ 563286 w 2270802"/>
                  <a:gd name="connsiteY7" fmla="*/ 2820719 h 4024367"/>
                  <a:gd name="connsiteX8" fmla="*/ 800678 w 2270802"/>
                  <a:gd name="connsiteY8" fmla="*/ 2565742 h 4024367"/>
                  <a:gd name="connsiteX9" fmla="*/ 739132 w 2270802"/>
                  <a:gd name="connsiteY9" fmla="*/ 2108542 h 4024367"/>
                  <a:gd name="connsiteX10" fmla="*/ 545701 w 2270802"/>
                  <a:gd name="connsiteY10" fmla="*/ 1888734 h 4024367"/>
                  <a:gd name="connsiteX11" fmla="*/ 325894 w 2270802"/>
                  <a:gd name="connsiteY11" fmla="*/ 1985449 h 4024367"/>
                  <a:gd name="connsiteX12" fmla="*/ 114878 w 2270802"/>
                  <a:gd name="connsiteY12" fmla="*/ 2029411 h 4024367"/>
                  <a:gd name="connsiteX13" fmla="*/ 578 w 2270802"/>
                  <a:gd name="connsiteY13" fmla="*/ 1871149 h 4024367"/>
                  <a:gd name="connsiteX14" fmla="*/ 79709 w 2270802"/>
                  <a:gd name="connsiteY14" fmla="*/ 1440326 h 4024367"/>
                  <a:gd name="connsiteX15" fmla="*/ 273140 w 2270802"/>
                  <a:gd name="connsiteY15" fmla="*/ 1106219 h 4024367"/>
                  <a:gd name="connsiteX16" fmla="*/ 554494 w 2270802"/>
                  <a:gd name="connsiteY16" fmla="*/ 1150180 h 4024367"/>
                  <a:gd name="connsiteX17" fmla="*/ 958940 w 2270802"/>
                  <a:gd name="connsiteY17" fmla="*/ 1079842 h 4024367"/>
                  <a:gd name="connsiteX18" fmla="*/ 923771 w 2270802"/>
                  <a:gd name="connsiteY18" fmla="*/ 903995 h 4024367"/>
                  <a:gd name="connsiteX19" fmla="*/ 818263 w 2270802"/>
                  <a:gd name="connsiteY19" fmla="*/ 895203 h 4024367"/>
                  <a:gd name="connsiteX20" fmla="*/ 624832 w 2270802"/>
                  <a:gd name="connsiteY20" fmla="*/ 613849 h 4024367"/>
                  <a:gd name="connsiteX21" fmla="*/ 695171 w 2270802"/>
                  <a:gd name="connsiteY21" fmla="*/ 183026 h 4024367"/>
                  <a:gd name="connsiteX22" fmla="*/ 1117201 w 2270802"/>
                  <a:gd name="connsiteY22" fmla="*/ 7180 h 4024367"/>
                  <a:gd name="connsiteX23" fmla="*/ 1723871 w 2270802"/>
                  <a:gd name="connsiteY23" fmla="*/ 95103 h 4024367"/>
                  <a:gd name="connsiteX24" fmla="*/ 1917301 w 2270802"/>
                  <a:gd name="connsiteY24" fmla="*/ 631434 h 4024367"/>
                  <a:gd name="connsiteX25" fmla="*/ 1688701 w 2270802"/>
                  <a:gd name="connsiteY25" fmla="*/ 868826 h 4024367"/>
                  <a:gd name="connsiteX26" fmla="*/ 1565609 w 2270802"/>
                  <a:gd name="connsiteY26" fmla="*/ 912788 h 4024367"/>
                  <a:gd name="connsiteX27" fmla="*/ 1521648 w 2270802"/>
                  <a:gd name="connsiteY27" fmla="*/ 1035880 h 4024367"/>
                  <a:gd name="connsiteX28" fmla="*/ 1679909 w 2270802"/>
                  <a:gd name="connsiteY28" fmla="*/ 1132595 h 4024367"/>
                  <a:gd name="connsiteX29" fmla="*/ 2101940 w 2270802"/>
                  <a:gd name="connsiteY29" fmla="*/ 1220519 h 4024367"/>
                  <a:gd name="connsiteX30" fmla="*/ 2225032 w 2270802"/>
                  <a:gd name="connsiteY30" fmla="*/ 1844772 h 4024367"/>
                  <a:gd name="connsiteX31" fmla="*/ 2160364 w 2270802"/>
                  <a:gd name="connsiteY31" fmla="*/ 2029411 h 4024367"/>
                  <a:gd name="connsiteX32" fmla="*/ 1997583 w 2270802"/>
                  <a:gd name="connsiteY32" fmla="*/ 2000652 h 4024367"/>
                  <a:gd name="connsiteX33" fmla="*/ 1853208 w 2270802"/>
                  <a:gd name="connsiteY33" fmla="*/ 1871149 h 4024367"/>
                  <a:gd name="connsiteX34" fmla="*/ 1600778 w 2270802"/>
                  <a:gd name="connsiteY34" fmla="*/ 1853565 h 4024367"/>
                  <a:gd name="connsiteX35" fmla="*/ 1389763 w 2270802"/>
                  <a:gd name="connsiteY35" fmla="*/ 2275595 h 4024367"/>
                  <a:gd name="connsiteX36" fmla="*/ 1512855 w 2270802"/>
                  <a:gd name="connsiteY36" fmla="*/ 2759172 h 4024367"/>
                  <a:gd name="connsiteX37" fmla="*/ 1855755 w 2270802"/>
                  <a:gd name="connsiteY37" fmla="*/ 2908642 h 4024367"/>
                  <a:gd name="connsiteX38" fmla="*/ 1961263 w 2270802"/>
                  <a:gd name="connsiteY38" fmla="*/ 2838303 h 4024367"/>
                  <a:gd name="connsiteX39" fmla="*/ 2154694 w 2270802"/>
                  <a:gd name="connsiteY39" fmla="*/ 2820719 h 4024367"/>
                  <a:gd name="connsiteX40" fmla="*/ 2268994 w 2270802"/>
                  <a:gd name="connsiteY40" fmla="*/ 3058111 h 4024367"/>
                  <a:gd name="connsiteX41" fmla="*/ 2066771 w 2270802"/>
                  <a:gd name="connsiteY41" fmla="*/ 3902172 h 4024367"/>
                  <a:gd name="connsiteX42" fmla="*/ 1785417 w 2270802"/>
                  <a:gd name="connsiteY42" fmla="*/ 3998888 h 4024367"/>
                  <a:gd name="connsiteX43" fmla="*/ 1266671 w 2270802"/>
                  <a:gd name="connsiteY43" fmla="*/ 4007680 h 4024367"/>
                  <a:gd name="connsiteX44" fmla="*/ 1266671 w 2270802"/>
                  <a:gd name="connsiteY44" fmla="*/ 3796665 h 4024367"/>
                  <a:gd name="connsiteX45" fmla="*/ 1380971 w 2270802"/>
                  <a:gd name="connsiteY45" fmla="*/ 3629611 h 4024367"/>
                  <a:gd name="connsiteX46" fmla="*/ 1433725 w 2270802"/>
                  <a:gd name="connsiteY46" fmla="*/ 3339465 h 4024367"/>
                  <a:gd name="connsiteX47" fmla="*/ 1222709 w 2270802"/>
                  <a:gd name="connsiteY47" fmla="*/ 3154826 h 4024367"/>
                  <a:gd name="connsiteX48" fmla="*/ 906186 w 2270802"/>
                  <a:gd name="connsiteY48" fmla="*/ 3207580 h 4024367"/>
                  <a:gd name="connsiteX49" fmla="*/ 818263 w 2270802"/>
                  <a:gd name="connsiteY49" fmla="*/ 3515311 h 4024367"/>
                  <a:gd name="connsiteX50" fmla="*/ 914978 w 2270802"/>
                  <a:gd name="connsiteY50" fmla="*/ 3787872 h 4024367"/>
                  <a:gd name="connsiteX51" fmla="*/ 879809 w 2270802"/>
                  <a:gd name="connsiteY51" fmla="*/ 3884588 h 4024367"/>
                  <a:gd name="connsiteX0" fmla="*/ 879809 w 2270802"/>
                  <a:gd name="connsiteY0" fmla="*/ 3884588 h 4024367"/>
                  <a:gd name="connsiteX1" fmla="*/ 774301 w 2270802"/>
                  <a:gd name="connsiteY1" fmla="*/ 4007680 h 4024367"/>
                  <a:gd name="connsiteX2" fmla="*/ 273140 w 2270802"/>
                  <a:gd name="connsiteY2" fmla="*/ 3981303 h 4024367"/>
                  <a:gd name="connsiteX3" fmla="*/ 53332 w 2270802"/>
                  <a:gd name="connsiteY3" fmla="*/ 3946134 h 4024367"/>
                  <a:gd name="connsiteX4" fmla="*/ 35748 w 2270802"/>
                  <a:gd name="connsiteY4" fmla="*/ 3787872 h 4024367"/>
                  <a:gd name="connsiteX5" fmla="*/ 106086 w 2270802"/>
                  <a:gd name="connsiteY5" fmla="*/ 2767965 h 4024367"/>
                  <a:gd name="connsiteX6" fmla="*/ 343478 w 2270802"/>
                  <a:gd name="connsiteY6" fmla="*/ 2767965 h 4024367"/>
                  <a:gd name="connsiteX7" fmla="*/ 563286 w 2270802"/>
                  <a:gd name="connsiteY7" fmla="*/ 2820719 h 4024367"/>
                  <a:gd name="connsiteX8" fmla="*/ 800678 w 2270802"/>
                  <a:gd name="connsiteY8" fmla="*/ 2565742 h 4024367"/>
                  <a:gd name="connsiteX9" fmla="*/ 739132 w 2270802"/>
                  <a:gd name="connsiteY9" fmla="*/ 2108542 h 4024367"/>
                  <a:gd name="connsiteX10" fmla="*/ 545701 w 2270802"/>
                  <a:gd name="connsiteY10" fmla="*/ 1888734 h 4024367"/>
                  <a:gd name="connsiteX11" fmla="*/ 325894 w 2270802"/>
                  <a:gd name="connsiteY11" fmla="*/ 1985449 h 4024367"/>
                  <a:gd name="connsiteX12" fmla="*/ 114878 w 2270802"/>
                  <a:gd name="connsiteY12" fmla="*/ 2029411 h 4024367"/>
                  <a:gd name="connsiteX13" fmla="*/ 578 w 2270802"/>
                  <a:gd name="connsiteY13" fmla="*/ 1871149 h 4024367"/>
                  <a:gd name="connsiteX14" fmla="*/ 79709 w 2270802"/>
                  <a:gd name="connsiteY14" fmla="*/ 1440326 h 4024367"/>
                  <a:gd name="connsiteX15" fmla="*/ 273140 w 2270802"/>
                  <a:gd name="connsiteY15" fmla="*/ 1106219 h 4024367"/>
                  <a:gd name="connsiteX16" fmla="*/ 554494 w 2270802"/>
                  <a:gd name="connsiteY16" fmla="*/ 1150180 h 4024367"/>
                  <a:gd name="connsiteX17" fmla="*/ 958940 w 2270802"/>
                  <a:gd name="connsiteY17" fmla="*/ 1079842 h 4024367"/>
                  <a:gd name="connsiteX18" fmla="*/ 923771 w 2270802"/>
                  <a:gd name="connsiteY18" fmla="*/ 903995 h 4024367"/>
                  <a:gd name="connsiteX19" fmla="*/ 818263 w 2270802"/>
                  <a:gd name="connsiteY19" fmla="*/ 895203 h 4024367"/>
                  <a:gd name="connsiteX20" fmla="*/ 624832 w 2270802"/>
                  <a:gd name="connsiteY20" fmla="*/ 613849 h 4024367"/>
                  <a:gd name="connsiteX21" fmla="*/ 695171 w 2270802"/>
                  <a:gd name="connsiteY21" fmla="*/ 183026 h 4024367"/>
                  <a:gd name="connsiteX22" fmla="*/ 1117201 w 2270802"/>
                  <a:gd name="connsiteY22" fmla="*/ 7180 h 4024367"/>
                  <a:gd name="connsiteX23" fmla="*/ 1723871 w 2270802"/>
                  <a:gd name="connsiteY23" fmla="*/ 95103 h 4024367"/>
                  <a:gd name="connsiteX24" fmla="*/ 1917301 w 2270802"/>
                  <a:gd name="connsiteY24" fmla="*/ 631434 h 4024367"/>
                  <a:gd name="connsiteX25" fmla="*/ 1688701 w 2270802"/>
                  <a:gd name="connsiteY25" fmla="*/ 868826 h 4024367"/>
                  <a:gd name="connsiteX26" fmla="*/ 1565609 w 2270802"/>
                  <a:gd name="connsiteY26" fmla="*/ 912788 h 4024367"/>
                  <a:gd name="connsiteX27" fmla="*/ 1521648 w 2270802"/>
                  <a:gd name="connsiteY27" fmla="*/ 1035880 h 4024367"/>
                  <a:gd name="connsiteX28" fmla="*/ 1679909 w 2270802"/>
                  <a:gd name="connsiteY28" fmla="*/ 1132595 h 4024367"/>
                  <a:gd name="connsiteX29" fmla="*/ 2101940 w 2270802"/>
                  <a:gd name="connsiteY29" fmla="*/ 1220519 h 4024367"/>
                  <a:gd name="connsiteX30" fmla="*/ 2225032 w 2270802"/>
                  <a:gd name="connsiteY30" fmla="*/ 1844772 h 4024367"/>
                  <a:gd name="connsiteX31" fmla="*/ 2160364 w 2270802"/>
                  <a:gd name="connsiteY31" fmla="*/ 2029411 h 4024367"/>
                  <a:gd name="connsiteX32" fmla="*/ 1997583 w 2270802"/>
                  <a:gd name="connsiteY32" fmla="*/ 2000652 h 4024367"/>
                  <a:gd name="connsiteX33" fmla="*/ 1853208 w 2270802"/>
                  <a:gd name="connsiteY33" fmla="*/ 1871149 h 4024367"/>
                  <a:gd name="connsiteX34" fmla="*/ 1600778 w 2270802"/>
                  <a:gd name="connsiteY34" fmla="*/ 1853565 h 4024367"/>
                  <a:gd name="connsiteX35" fmla="*/ 1389763 w 2270802"/>
                  <a:gd name="connsiteY35" fmla="*/ 2275595 h 4024367"/>
                  <a:gd name="connsiteX36" fmla="*/ 1512855 w 2270802"/>
                  <a:gd name="connsiteY36" fmla="*/ 2759172 h 4024367"/>
                  <a:gd name="connsiteX37" fmla="*/ 1747690 w 2270802"/>
                  <a:gd name="connsiteY37" fmla="*/ 2883703 h 4024367"/>
                  <a:gd name="connsiteX38" fmla="*/ 1961263 w 2270802"/>
                  <a:gd name="connsiteY38" fmla="*/ 2838303 h 4024367"/>
                  <a:gd name="connsiteX39" fmla="*/ 2154694 w 2270802"/>
                  <a:gd name="connsiteY39" fmla="*/ 2820719 h 4024367"/>
                  <a:gd name="connsiteX40" fmla="*/ 2268994 w 2270802"/>
                  <a:gd name="connsiteY40" fmla="*/ 3058111 h 4024367"/>
                  <a:gd name="connsiteX41" fmla="*/ 2066771 w 2270802"/>
                  <a:gd name="connsiteY41" fmla="*/ 3902172 h 4024367"/>
                  <a:gd name="connsiteX42" fmla="*/ 1785417 w 2270802"/>
                  <a:gd name="connsiteY42" fmla="*/ 3998888 h 4024367"/>
                  <a:gd name="connsiteX43" fmla="*/ 1266671 w 2270802"/>
                  <a:gd name="connsiteY43" fmla="*/ 4007680 h 4024367"/>
                  <a:gd name="connsiteX44" fmla="*/ 1266671 w 2270802"/>
                  <a:gd name="connsiteY44" fmla="*/ 3796665 h 4024367"/>
                  <a:gd name="connsiteX45" fmla="*/ 1380971 w 2270802"/>
                  <a:gd name="connsiteY45" fmla="*/ 3629611 h 4024367"/>
                  <a:gd name="connsiteX46" fmla="*/ 1433725 w 2270802"/>
                  <a:gd name="connsiteY46" fmla="*/ 3339465 h 4024367"/>
                  <a:gd name="connsiteX47" fmla="*/ 1222709 w 2270802"/>
                  <a:gd name="connsiteY47" fmla="*/ 3154826 h 4024367"/>
                  <a:gd name="connsiteX48" fmla="*/ 906186 w 2270802"/>
                  <a:gd name="connsiteY48" fmla="*/ 3207580 h 4024367"/>
                  <a:gd name="connsiteX49" fmla="*/ 818263 w 2270802"/>
                  <a:gd name="connsiteY49" fmla="*/ 3515311 h 4024367"/>
                  <a:gd name="connsiteX50" fmla="*/ 914978 w 2270802"/>
                  <a:gd name="connsiteY50" fmla="*/ 3787872 h 4024367"/>
                  <a:gd name="connsiteX51" fmla="*/ 879809 w 2270802"/>
                  <a:gd name="connsiteY51" fmla="*/ 3884588 h 4024367"/>
                  <a:gd name="connsiteX0" fmla="*/ 879809 w 2270802"/>
                  <a:gd name="connsiteY0" fmla="*/ 3884588 h 4024367"/>
                  <a:gd name="connsiteX1" fmla="*/ 774301 w 2270802"/>
                  <a:gd name="connsiteY1" fmla="*/ 4007680 h 4024367"/>
                  <a:gd name="connsiteX2" fmla="*/ 273140 w 2270802"/>
                  <a:gd name="connsiteY2" fmla="*/ 3981303 h 4024367"/>
                  <a:gd name="connsiteX3" fmla="*/ 53332 w 2270802"/>
                  <a:gd name="connsiteY3" fmla="*/ 3946134 h 4024367"/>
                  <a:gd name="connsiteX4" fmla="*/ 35748 w 2270802"/>
                  <a:gd name="connsiteY4" fmla="*/ 3787872 h 4024367"/>
                  <a:gd name="connsiteX5" fmla="*/ 106086 w 2270802"/>
                  <a:gd name="connsiteY5" fmla="*/ 2767965 h 4024367"/>
                  <a:gd name="connsiteX6" fmla="*/ 343478 w 2270802"/>
                  <a:gd name="connsiteY6" fmla="*/ 2767965 h 4024367"/>
                  <a:gd name="connsiteX7" fmla="*/ 563286 w 2270802"/>
                  <a:gd name="connsiteY7" fmla="*/ 2820719 h 4024367"/>
                  <a:gd name="connsiteX8" fmla="*/ 800678 w 2270802"/>
                  <a:gd name="connsiteY8" fmla="*/ 2565742 h 4024367"/>
                  <a:gd name="connsiteX9" fmla="*/ 739132 w 2270802"/>
                  <a:gd name="connsiteY9" fmla="*/ 2108542 h 4024367"/>
                  <a:gd name="connsiteX10" fmla="*/ 545701 w 2270802"/>
                  <a:gd name="connsiteY10" fmla="*/ 1888734 h 4024367"/>
                  <a:gd name="connsiteX11" fmla="*/ 325894 w 2270802"/>
                  <a:gd name="connsiteY11" fmla="*/ 1985449 h 4024367"/>
                  <a:gd name="connsiteX12" fmla="*/ 114878 w 2270802"/>
                  <a:gd name="connsiteY12" fmla="*/ 2029411 h 4024367"/>
                  <a:gd name="connsiteX13" fmla="*/ 578 w 2270802"/>
                  <a:gd name="connsiteY13" fmla="*/ 1871149 h 4024367"/>
                  <a:gd name="connsiteX14" fmla="*/ 79709 w 2270802"/>
                  <a:gd name="connsiteY14" fmla="*/ 1440326 h 4024367"/>
                  <a:gd name="connsiteX15" fmla="*/ 273140 w 2270802"/>
                  <a:gd name="connsiteY15" fmla="*/ 1106219 h 4024367"/>
                  <a:gd name="connsiteX16" fmla="*/ 554494 w 2270802"/>
                  <a:gd name="connsiteY16" fmla="*/ 1150180 h 4024367"/>
                  <a:gd name="connsiteX17" fmla="*/ 958940 w 2270802"/>
                  <a:gd name="connsiteY17" fmla="*/ 1079842 h 4024367"/>
                  <a:gd name="connsiteX18" fmla="*/ 923771 w 2270802"/>
                  <a:gd name="connsiteY18" fmla="*/ 903995 h 4024367"/>
                  <a:gd name="connsiteX19" fmla="*/ 746779 w 2270802"/>
                  <a:gd name="connsiteY19" fmla="*/ 835633 h 4024367"/>
                  <a:gd name="connsiteX20" fmla="*/ 624832 w 2270802"/>
                  <a:gd name="connsiteY20" fmla="*/ 613849 h 4024367"/>
                  <a:gd name="connsiteX21" fmla="*/ 695171 w 2270802"/>
                  <a:gd name="connsiteY21" fmla="*/ 183026 h 4024367"/>
                  <a:gd name="connsiteX22" fmla="*/ 1117201 w 2270802"/>
                  <a:gd name="connsiteY22" fmla="*/ 7180 h 4024367"/>
                  <a:gd name="connsiteX23" fmla="*/ 1723871 w 2270802"/>
                  <a:gd name="connsiteY23" fmla="*/ 95103 h 4024367"/>
                  <a:gd name="connsiteX24" fmla="*/ 1917301 w 2270802"/>
                  <a:gd name="connsiteY24" fmla="*/ 631434 h 4024367"/>
                  <a:gd name="connsiteX25" fmla="*/ 1688701 w 2270802"/>
                  <a:gd name="connsiteY25" fmla="*/ 868826 h 4024367"/>
                  <a:gd name="connsiteX26" fmla="*/ 1565609 w 2270802"/>
                  <a:gd name="connsiteY26" fmla="*/ 912788 h 4024367"/>
                  <a:gd name="connsiteX27" fmla="*/ 1521648 w 2270802"/>
                  <a:gd name="connsiteY27" fmla="*/ 1035880 h 4024367"/>
                  <a:gd name="connsiteX28" fmla="*/ 1679909 w 2270802"/>
                  <a:gd name="connsiteY28" fmla="*/ 1132595 h 4024367"/>
                  <a:gd name="connsiteX29" fmla="*/ 2101940 w 2270802"/>
                  <a:gd name="connsiteY29" fmla="*/ 1220519 h 4024367"/>
                  <a:gd name="connsiteX30" fmla="*/ 2225032 w 2270802"/>
                  <a:gd name="connsiteY30" fmla="*/ 1844772 h 4024367"/>
                  <a:gd name="connsiteX31" fmla="*/ 2160364 w 2270802"/>
                  <a:gd name="connsiteY31" fmla="*/ 2029411 h 4024367"/>
                  <a:gd name="connsiteX32" fmla="*/ 1997583 w 2270802"/>
                  <a:gd name="connsiteY32" fmla="*/ 2000652 h 4024367"/>
                  <a:gd name="connsiteX33" fmla="*/ 1853208 w 2270802"/>
                  <a:gd name="connsiteY33" fmla="*/ 1871149 h 4024367"/>
                  <a:gd name="connsiteX34" fmla="*/ 1600778 w 2270802"/>
                  <a:gd name="connsiteY34" fmla="*/ 1853565 h 4024367"/>
                  <a:gd name="connsiteX35" fmla="*/ 1389763 w 2270802"/>
                  <a:gd name="connsiteY35" fmla="*/ 2275595 h 4024367"/>
                  <a:gd name="connsiteX36" fmla="*/ 1512855 w 2270802"/>
                  <a:gd name="connsiteY36" fmla="*/ 2759172 h 4024367"/>
                  <a:gd name="connsiteX37" fmla="*/ 1747690 w 2270802"/>
                  <a:gd name="connsiteY37" fmla="*/ 2883703 h 4024367"/>
                  <a:gd name="connsiteX38" fmla="*/ 1961263 w 2270802"/>
                  <a:gd name="connsiteY38" fmla="*/ 2838303 h 4024367"/>
                  <a:gd name="connsiteX39" fmla="*/ 2154694 w 2270802"/>
                  <a:gd name="connsiteY39" fmla="*/ 2820719 h 4024367"/>
                  <a:gd name="connsiteX40" fmla="*/ 2268994 w 2270802"/>
                  <a:gd name="connsiteY40" fmla="*/ 3058111 h 4024367"/>
                  <a:gd name="connsiteX41" fmla="*/ 2066771 w 2270802"/>
                  <a:gd name="connsiteY41" fmla="*/ 3902172 h 4024367"/>
                  <a:gd name="connsiteX42" fmla="*/ 1785417 w 2270802"/>
                  <a:gd name="connsiteY42" fmla="*/ 3998888 h 4024367"/>
                  <a:gd name="connsiteX43" fmla="*/ 1266671 w 2270802"/>
                  <a:gd name="connsiteY43" fmla="*/ 4007680 h 4024367"/>
                  <a:gd name="connsiteX44" fmla="*/ 1266671 w 2270802"/>
                  <a:gd name="connsiteY44" fmla="*/ 3796665 h 4024367"/>
                  <a:gd name="connsiteX45" fmla="*/ 1380971 w 2270802"/>
                  <a:gd name="connsiteY45" fmla="*/ 3629611 h 4024367"/>
                  <a:gd name="connsiteX46" fmla="*/ 1433725 w 2270802"/>
                  <a:gd name="connsiteY46" fmla="*/ 3339465 h 4024367"/>
                  <a:gd name="connsiteX47" fmla="*/ 1222709 w 2270802"/>
                  <a:gd name="connsiteY47" fmla="*/ 3154826 h 4024367"/>
                  <a:gd name="connsiteX48" fmla="*/ 906186 w 2270802"/>
                  <a:gd name="connsiteY48" fmla="*/ 3207580 h 4024367"/>
                  <a:gd name="connsiteX49" fmla="*/ 818263 w 2270802"/>
                  <a:gd name="connsiteY49" fmla="*/ 3515311 h 4024367"/>
                  <a:gd name="connsiteX50" fmla="*/ 914978 w 2270802"/>
                  <a:gd name="connsiteY50" fmla="*/ 3787872 h 4024367"/>
                  <a:gd name="connsiteX51" fmla="*/ 879809 w 2270802"/>
                  <a:gd name="connsiteY51" fmla="*/ 3884588 h 4024367"/>
                  <a:gd name="connsiteX0" fmla="*/ 879809 w 2270802"/>
                  <a:gd name="connsiteY0" fmla="*/ 3884588 h 4024367"/>
                  <a:gd name="connsiteX1" fmla="*/ 774301 w 2270802"/>
                  <a:gd name="connsiteY1" fmla="*/ 4007680 h 4024367"/>
                  <a:gd name="connsiteX2" fmla="*/ 273140 w 2270802"/>
                  <a:gd name="connsiteY2" fmla="*/ 3981303 h 4024367"/>
                  <a:gd name="connsiteX3" fmla="*/ 53332 w 2270802"/>
                  <a:gd name="connsiteY3" fmla="*/ 3946134 h 4024367"/>
                  <a:gd name="connsiteX4" fmla="*/ 35748 w 2270802"/>
                  <a:gd name="connsiteY4" fmla="*/ 3787872 h 4024367"/>
                  <a:gd name="connsiteX5" fmla="*/ 106086 w 2270802"/>
                  <a:gd name="connsiteY5" fmla="*/ 2767965 h 4024367"/>
                  <a:gd name="connsiteX6" fmla="*/ 343478 w 2270802"/>
                  <a:gd name="connsiteY6" fmla="*/ 2767965 h 4024367"/>
                  <a:gd name="connsiteX7" fmla="*/ 563286 w 2270802"/>
                  <a:gd name="connsiteY7" fmla="*/ 2820719 h 4024367"/>
                  <a:gd name="connsiteX8" fmla="*/ 800678 w 2270802"/>
                  <a:gd name="connsiteY8" fmla="*/ 2565742 h 4024367"/>
                  <a:gd name="connsiteX9" fmla="*/ 739132 w 2270802"/>
                  <a:gd name="connsiteY9" fmla="*/ 2108542 h 4024367"/>
                  <a:gd name="connsiteX10" fmla="*/ 545701 w 2270802"/>
                  <a:gd name="connsiteY10" fmla="*/ 1888734 h 4024367"/>
                  <a:gd name="connsiteX11" fmla="*/ 325894 w 2270802"/>
                  <a:gd name="connsiteY11" fmla="*/ 1985449 h 4024367"/>
                  <a:gd name="connsiteX12" fmla="*/ 114878 w 2270802"/>
                  <a:gd name="connsiteY12" fmla="*/ 2029411 h 4024367"/>
                  <a:gd name="connsiteX13" fmla="*/ 578 w 2270802"/>
                  <a:gd name="connsiteY13" fmla="*/ 1871149 h 4024367"/>
                  <a:gd name="connsiteX14" fmla="*/ 79709 w 2270802"/>
                  <a:gd name="connsiteY14" fmla="*/ 1440326 h 4024367"/>
                  <a:gd name="connsiteX15" fmla="*/ 273140 w 2270802"/>
                  <a:gd name="connsiteY15" fmla="*/ 1106219 h 4024367"/>
                  <a:gd name="connsiteX16" fmla="*/ 554494 w 2270802"/>
                  <a:gd name="connsiteY16" fmla="*/ 1150180 h 4024367"/>
                  <a:gd name="connsiteX17" fmla="*/ 958940 w 2270802"/>
                  <a:gd name="connsiteY17" fmla="*/ 1079842 h 4024367"/>
                  <a:gd name="connsiteX18" fmla="*/ 923771 w 2270802"/>
                  <a:gd name="connsiteY18" fmla="*/ 903995 h 4024367"/>
                  <a:gd name="connsiteX19" fmla="*/ 746779 w 2270802"/>
                  <a:gd name="connsiteY19" fmla="*/ 835633 h 4024367"/>
                  <a:gd name="connsiteX20" fmla="*/ 624832 w 2270802"/>
                  <a:gd name="connsiteY20" fmla="*/ 613849 h 4024367"/>
                  <a:gd name="connsiteX21" fmla="*/ 695171 w 2270802"/>
                  <a:gd name="connsiteY21" fmla="*/ 183026 h 4024367"/>
                  <a:gd name="connsiteX22" fmla="*/ 1117201 w 2270802"/>
                  <a:gd name="connsiteY22" fmla="*/ 7180 h 4024367"/>
                  <a:gd name="connsiteX23" fmla="*/ 1723871 w 2270802"/>
                  <a:gd name="connsiteY23" fmla="*/ 95103 h 4024367"/>
                  <a:gd name="connsiteX24" fmla="*/ 1917301 w 2270802"/>
                  <a:gd name="connsiteY24" fmla="*/ 631434 h 4024367"/>
                  <a:gd name="connsiteX25" fmla="*/ 1688701 w 2270802"/>
                  <a:gd name="connsiteY25" fmla="*/ 868826 h 4024367"/>
                  <a:gd name="connsiteX26" fmla="*/ 1565609 w 2270802"/>
                  <a:gd name="connsiteY26" fmla="*/ 933637 h 4024367"/>
                  <a:gd name="connsiteX27" fmla="*/ 1521648 w 2270802"/>
                  <a:gd name="connsiteY27" fmla="*/ 1035880 h 4024367"/>
                  <a:gd name="connsiteX28" fmla="*/ 1679909 w 2270802"/>
                  <a:gd name="connsiteY28" fmla="*/ 1132595 h 4024367"/>
                  <a:gd name="connsiteX29" fmla="*/ 2101940 w 2270802"/>
                  <a:gd name="connsiteY29" fmla="*/ 1220519 h 4024367"/>
                  <a:gd name="connsiteX30" fmla="*/ 2225032 w 2270802"/>
                  <a:gd name="connsiteY30" fmla="*/ 1844772 h 4024367"/>
                  <a:gd name="connsiteX31" fmla="*/ 2160364 w 2270802"/>
                  <a:gd name="connsiteY31" fmla="*/ 2029411 h 4024367"/>
                  <a:gd name="connsiteX32" fmla="*/ 1997583 w 2270802"/>
                  <a:gd name="connsiteY32" fmla="*/ 2000652 h 4024367"/>
                  <a:gd name="connsiteX33" fmla="*/ 1853208 w 2270802"/>
                  <a:gd name="connsiteY33" fmla="*/ 1871149 h 4024367"/>
                  <a:gd name="connsiteX34" fmla="*/ 1600778 w 2270802"/>
                  <a:gd name="connsiteY34" fmla="*/ 1853565 h 4024367"/>
                  <a:gd name="connsiteX35" fmla="*/ 1389763 w 2270802"/>
                  <a:gd name="connsiteY35" fmla="*/ 2275595 h 4024367"/>
                  <a:gd name="connsiteX36" fmla="*/ 1512855 w 2270802"/>
                  <a:gd name="connsiteY36" fmla="*/ 2759172 h 4024367"/>
                  <a:gd name="connsiteX37" fmla="*/ 1747690 w 2270802"/>
                  <a:gd name="connsiteY37" fmla="*/ 2883703 h 4024367"/>
                  <a:gd name="connsiteX38" fmla="*/ 1961263 w 2270802"/>
                  <a:gd name="connsiteY38" fmla="*/ 2838303 h 4024367"/>
                  <a:gd name="connsiteX39" fmla="*/ 2154694 w 2270802"/>
                  <a:gd name="connsiteY39" fmla="*/ 2820719 h 4024367"/>
                  <a:gd name="connsiteX40" fmla="*/ 2268994 w 2270802"/>
                  <a:gd name="connsiteY40" fmla="*/ 3058111 h 4024367"/>
                  <a:gd name="connsiteX41" fmla="*/ 2066771 w 2270802"/>
                  <a:gd name="connsiteY41" fmla="*/ 3902172 h 4024367"/>
                  <a:gd name="connsiteX42" fmla="*/ 1785417 w 2270802"/>
                  <a:gd name="connsiteY42" fmla="*/ 3998888 h 4024367"/>
                  <a:gd name="connsiteX43" fmla="*/ 1266671 w 2270802"/>
                  <a:gd name="connsiteY43" fmla="*/ 4007680 h 4024367"/>
                  <a:gd name="connsiteX44" fmla="*/ 1266671 w 2270802"/>
                  <a:gd name="connsiteY44" fmla="*/ 3796665 h 4024367"/>
                  <a:gd name="connsiteX45" fmla="*/ 1380971 w 2270802"/>
                  <a:gd name="connsiteY45" fmla="*/ 3629611 h 4024367"/>
                  <a:gd name="connsiteX46" fmla="*/ 1433725 w 2270802"/>
                  <a:gd name="connsiteY46" fmla="*/ 3339465 h 4024367"/>
                  <a:gd name="connsiteX47" fmla="*/ 1222709 w 2270802"/>
                  <a:gd name="connsiteY47" fmla="*/ 3154826 h 4024367"/>
                  <a:gd name="connsiteX48" fmla="*/ 906186 w 2270802"/>
                  <a:gd name="connsiteY48" fmla="*/ 3207580 h 4024367"/>
                  <a:gd name="connsiteX49" fmla="*/ 818263 w 2270802"/>
                  <a:gd name="connsiteY49" fmla="*/ 3515311 h 4024367"/>
                  <a:gd name="connsiteX50" fmla="*/ 914978 w 2270802"/>
                  <a:gd name="connsiteY50" fmla="*/ 3787872 h 4024367"/>
                  <a:gd name="connsiteX51" fmla="*/ 879809 w 2270802"/>
                  <a:gd name="connsiteY51" fmla="*/ 3884588 h 4024367"/>
                  <a:gd name="connsiteX0" fmla="*/ 888275 w 2270802"/>
                  <a:gd name="connsiteY0" fmla="*/ 3918455 h 4024367"/>
                  <a:gd name="connsiteX1" fmla="*/ 774301 w 2270802"/>
                  <a:gd name="connsiteY1" fmla="*/ 4007680 h 4024367"/>
                  <a:gd name="connsiteX2" fmla="*/ 273140 w 2270802"/>
                  <a:gd name="connsiteY2" fmla="*/ 3981303 h 4024367"/>
                  <a:gd name="connsiteX3" fmla="*/ 53332 w 2270802"/>
                  <a:gd name="connsiteY3" fmla="*/ 3946134 h 4024367"/>
                  <a:gd name="connsiteX4" fmla="*/ 35748 w 2270802"/>
                  <a:gd name="connsiteY4" fmla="*/ 3787872 h 4024367"/>
                  <a:gd name="connsiteX5" fmla="*/ 106086 w 2270802"/>
                  <a:gd name="connsiteY5" fmla="*/ 2767965 h 4024367"/>
                  <a:gd name="connsiteX6" fmla="*/ 343478 w 2270802"/>
                  <a:gd name="connsiteY6" fmla="*/ 2767965 h 4024367"/>
                  <a:gd name="connsiteX7" fmla="*/ 563286 w 2270802"/>
                  <a:gd name="connsiteY7" fmla="*/ 2820719 h 4024367"/>
                  <a:gd name="connsiteX8" fmla="*/ 800678 w 2270802"/>
                  <a:gd name="connsiteY8" fmla="*/ 2565742 h 4024367"/>
                  <a:gd name="connsiteX9" fmla="*/ 739132 w 2270802"/>
                  <a:gd name="connsiteY9" fmla="*/ 2108542 h 4024367"/>
                  <a:gd name="connsiteX10" fmla="*/ 545701 w 2270802"/>
                  <a:gd name="connsiteY10" fmla="*/ 1888734 h 4024367"/>
                  <a:gd name="connsiteX11" fmla="*/ 325894 w 2270802"/>
                  <a:gd name="connsiteY11" fmla="*/ 1985449 h 4024367"/>
                  <a:gd name="connsiteX12" fmla="*/ 114878 w 2270802"/>
                  <a:gd name="connsiteY12" fmla="*/ 2029411 h 4024367"/>
                  <a:gd name="connsiteX13" fmla="*/ 578 w 2270802"/>
                  <a:gd name="connsiteY13" fmla="*/ 1871149 h 4024367"/>
                  <a:gd name="connsiteX14" fmla="*/ 79709 w 2270802"/>
                  <a:gd name="connsiteY14" fmla="*/ 1440326 h 4024367"/>
                  <a:gd name="connsiteX15" fmla="*/ 273140 w 2270802"/>
                  <a:gd name="connsiteY15" fmla="*/ 1106219 h 4024367"/>
                  <a:gd name="connsiteX16" fmla="*/ 554494 w 2270802"/>
                  <a:gd name="connsiteY16" fmla="*/ 1150180 h 4024367"/>
                  <a:gd name="connsiteX17" fmla="*/ 958940 w 2270802"/>
                  <a:gd name="connsiteY17" fmla="*/ 1079842 h 4024367"/>
                  <a:gd name="connsiteX18" fmla="*/ 923771 w 2270802"/>
                  <a:gd name="connsiteY18" fmla="*/ 903995 h 4024367"/>
                  <a:gd name="connsiteX19" fmla="*/ 746779 w 2270802"/>
                  <a:gd name="connsiteY19" fmla="*/ 835633 h 4024367"/>
                  <a:gd name="connsiteX20" fmla="*/ 624832 w 2270802"/>
                  <a:gd name="connsiteY20" fmla="*/ 613849 h 4024367"/>
                  <a:gd name="connsiteX21" fmla="*/ 695171 w 2270802"/>
                  <a:gd name="connsiteY21" fmla="*/ 183026 h 4024367"/>
                  <a:gd name="connsiteX22" fmla="*/ 1117201 w 2270802"/>
                  <a:gd name="connsiteY22" fmla="*/ 7180 h 4024367"/>
                  <a:gd name="connsiteX23" fmla="*/ 1723871 w 2270802"/>
                  <a:gd name="connsiteY23" fmla="*/ 95103 h 4024367"/>
                  <a:gd name="connsiteX24" fmla="*/ 1917301 w 2270802"/>
                  <a:gd name="connsiteY24" fmla="*/ 631434 h 4024367"/>
                  <a:gd name="connsiteX25" fmla="*/ 1688701 w 2270802"/>
                  <a:gd name="connsiteY25" fmla="*/ 868826 h 4024367"/>
                  <a:gd name="connsiteX26" fmla="*/ 1565609 w 2270802"/>
                  <a:gd name="connsiteY26" fmla="*/ 933637 h 4024367"/>
                  <a:gd name="connsiteX27" fmla="*/ 1521648 w 2270802"/>
                  <a:gd name="connsiteY27" fmla="*/ 1035880 h 4024367"/>
                  <a:gd name="connsiteX28" fmla="*/ 1679909 w 2270802"/>
                  <a:gd name="connsiteY28" fmla="*/ 1132595 h 4024367"/>
                  <a:gd name="connsiteX29" fmla="*/ 2101940 w 2270802"/>
                  <a:gd name="connsiteY29" fmla="*/ 1220519 h 4024367"/>
                  <a:gd name="connsiteX30" fmla="*/ 2225032 w 2270802"/>
                  <a:gd name="connsiteY30" fmla="*/ 1844772 h 4024367"/>
                  <a:gd name="connsiteX31" fmla="*/ 2160364 w 2270802"/>
                  <a:gd name="connsiteY31" fmla="*/ 2029411 h 4024367"/>
                  <a:gd name="connsiteX32" fmla="*/ 1997583 w 2270802"/>
                  <a:gd name="connsiteY32" fmla="*/ 2000652 h 4024367"/>
                  <a:gd name="connsiteX33" fmla="*/ 1853208 w 2270802"/>
                  <a:gd name="connsiteY33" fmla="*/ 1871149 h 4024367"/>
                  <a:gd name="connsiteX34" fmla="*/ 1600778 w 2270802"/>
                  <a:gd name="connsiteY34" fmla="*/ 1853565 h 4024367"/>
                  <a:gd name="connsiteX35" fmla="*/ 1389763 w 2270802"/>
                  <a:gd name="connsiteY35" fmla="*/ 2275595 h 4024367"/>
                  <a:gd name="connsiteX36" fmla="*/ 1512855 w 2270802"/>
                  <a:gd name="connsiteY36" fmla="*/ 2759172 h 4024367"/>
                  <a:gd name="connsiteX37" fmla="*/ 1747690 w 2270802"/>
                  <a:gd name="connsiteY37" fmla="*/ 2883703 h 4024367"/>
                  <a:gd name="connsiteX38" fmla="*/ 1961263 w 2270802"/>
                  <a:gd name="connsiteY38" fmla="*/ 2838303 h 4024367"/>
                  <a:gd name="connsiteX39" fmla="*/ 2154694 w 2270802"/>
                  <a:gd name="connsiteY39" fmla="*/ 2820719 h 4024367"/>
                  <a:gd name="connsiteX40" fmla="*/ 2268994 w 2270802"/>
                  <a:gd name="connsiteY40" fmla="*/ 3058111 h 4024367"/>
                  <a:gd name="connsiteX41" fmla="*/ 2066771 w 2270802"/>
                  <a:gd name="connsiteY41" fmla="*/ 3902172 h 4024367"/>
                  <a:gd name="connsiteX42" fmla="*/ 1785417 w 2270802"/>
                  <a:gd name="connsiteY42" fmla="*/ 3998888 h 4024367"/>
                  <a:gd name="connsiteX43" fmla="*/ 1266671 w 2270802"/>
                  <a:gd name="connsiteY43" fmla="*/ 4007680 h 4024367"/>
                  <a:gd name="connsiteX44" fmla="*/ 1266671 w 2270802"/>
                  <a:gd name="connsiteY44" fmla="*/ 3796665 h 4024367"/>
                  <a:gd name="connsiteX45" fmla="*/ 1380971 w 2270802"/>
                  <a:gd name="connsiteY45" fmla="*/ 3629611 h 4024367"/>
                  <a:gd name="connsiteX46" fmla="*/ 1433725 w 2270802"/>
                  <a:gd name="connsiteY46" fmla="*/ 3339465 h 4024367"/>
                  <a:gd name="connsiteX47" fmla="*/ 1222709 w 2270802"/>
                  <a:gd name="connsiteY47" fmla="*/ 3154826 h 4024367"/>
                  <a:gd name="connsiteX48" fmla="*/ 906186 w 2270802"/>
                  <a:gd name="connsiteY48" fmla="*/ 3207580 h 4024367"/>
                  <a:gd name="connsiteX49" fmla="*/ 818263 w 2270802"/>
                  <a:gd name="connsiteY49" fmla="*/ 3515311 h 4024367"/>
                  <a:gd name="connsiteX50" fmla="*/ 914978 w 2270802"/>
                  <a:gd name="connsiteY50" fmla="*/ 3787872 h 4024367"/>
                  <a:gd name="connsiteX51" fmla="*/ 888275 w 2270802"/>
                  <a:gd name="connsiteY51" fmla="*/ 3918455 h 4024367"/>
                  <a:gd name="connsiteX0" fmla="*/ 888275 w 2270802"/>
                  <a:gd name="connsiteY0" fmla="*/ 3918455 h 4024367"/>
                  <a:gd name="connsiteX1" fmla="*/ 774301 w 2270802"/>
                  <a:gd name="connsiteY1" fmla="*/ 4007680 h 4024367"/>
                  <a:gd name="connsiteX2" fmla="*/ 273140 w 2270802"/>
                  <a:gd name="connsiteY2" fmla="*/ 3981303 h 4024367"/>
                  <a:gd name="connsiteX3" fmla="*/ 53332 w 2270802"/>
                  <a:gd name="connsiteY3" fmla="*/ 3946134 h 4024367"/>
                  <a:gd name="connsiteX4" fmla="*/ 35748 w 2270802"/>
                  <a:gd name="connsiteY4" fmla="*/ 3787872 h 4024367"/>
                  <a:gd name="connsiteX5" fmla="*/ 106086 w 2270802"/>
                  <a:gd name="connsiteY5" fmla="*/ 2767965 h 4024367"/>
                  <a:gd name="connsiteX6" fmla="*/ 343478 w 2270802"/>
                  <a:gd name="connsiteY6" fmla="*/ 2767965 h 4024367"/>
                  <a:gd name="connsiteX7" fmla="*/ 563286 w 2270802"/>
                  <a:gd name="connsiteY7" fmla="*/ 2820719 h 4024367"/>
                  <a:gd name="connsiteX8" fmla="*/ 800678 w 2270802"/>
                  <a:gd name="connsiteY8" fmla="*/ 2565742 h 4024367"/>
                  <a:gd name="connsiteX9" fmla="*/ 739132 w 2270802"/>
                  <a:gd name="connsiteY9" fmla="*/ 2108542 h 4024367"/>
                  <a:gd name="connsiteX10" fmla="*/ 545701 w 2270802"/>
                  <a:gd name="connsiteY10" fmla="*/ 1888734 h 4024367"/>
                  <a:gd name="connsiteX11" fmla="*/ 325894 w 2270802"/>
                  <a:gd name="connsiteY11" fmla="*/ 1985449 h 4024367"/>
                  <a:gd name="connsiteX12" fmla="*/ 114878 w 2270802"/>
                  <a:gd name="connsiteY12" fmla="*/ 2029411 h 4024367"/>
                  <a:gd name="connsiteX13" fmla="*/ 578 w 2270802"/>
                  <a:gd name="connsiteY13" fmla="*/ 1871149 h 4024367"/>
                  <a:gd name="connsiteX14" fmla="*/ 79709 w 2270802"/>
                  <a:gd name="connsiteY14" fmla="*/ 1440326 h 4024367"/>
                  <a:gd name="connsiteX15" fmla="*/ 273140 w 2270802"/>
                  <a:gd name="connsiteY15" fmla="*/ 1106219 h 4024367"/>
                  <a:gd name="connsiteX16" fmla="*/ 554494 w 2270802"/>
                  <a:gd name="connsiteY16" fmla="*/ 1150180 h 4024367"/>
                  <a:gd name="connsiteX17" fmla="*/ 958940 w 2270802"/>
                  <a:gd name="connsiteY17" fmla="*/ 1079842 h 4024367"/>
                  <a:gd name="connsiteX18" fmla="*/ 923771 w 2270802"/>
                  <a:gd name="connsiteY18" fmla="*/ 903995 h 4024367"/>
                  <a:gd name="connsiteX19" fmla="*/ 746779 w 2270802"/>
                  <a:gd name="connsiteY19" fmla="*/ 835633 h 4024367"/>
                  <a:gd name="connsiteX20" fmla="*/ 624832 w 2270802"/>
                  <a:gd name="connsiteY20" fmla="*/ 613849 h 4024367"/>
                  <a:gd name="connsiteX21" fmla="*/ 695171 w 2270802"/>
                  <a:gd name="connsiteY21" fmla="*/ 183026 h 4024367"/>
                  <a:gd name="connsiteX22" fmla="*/ 1117201 w 2270802"/>
                  <a:gd name="connsiteY22" fmla="*/ 7180 h 4024367"/>
                  <a:gd name="connsiteX23" fmla="*/ 1723871 w 2270802"/>
                  <a:gd name="connsiteY23" fmla="*/ 95103 h 4024367"/>
                  <a:gd name="connsiteX24" fmla="*/ 1917301 w 2270802"/>
                  <a:gd name="connsiteY24" fmla="*/ 631434 h 4024367"/>
                  <a:gd name="connsiteX25" fmla="*/ 1688701 w 2270802"/>
                  <a:gd name="connsiteY25" fmla="*/ 868826 h 4024367"/>
                  <a:gd name="connsiteX26" fmla="*/ 1565609 w 2270802"/>
                  <a:gd name="connsiteY26" fmla="*/ 933637 h 4024367"/>
                  <a:gd name="connsiteX27" fmla="*/ 1521648 w 2270802"/>
                  <a:gd name="connsiteY27" fmla="*/ 1035880 h 4024367"/>
                  <a:gd name="connsiteX28" fmla="*/ 1679909 w 2270802"/>
                  <a:gd name="connsiteY28" fmla="*/ 1132595 h 4024367"/>
                  <a:gd name="connsiteX29" fmla="*/ 2101940 w 2270802"/>
                  <a:gd name="connsiteY29" fmla="*/ 1220519 h 4024367"/>
                  <a:gd name="connsiteX30" fmla="*/ 2225032 w 2270802"/>
                  <a:gd name="connsiteY30" fmla="*/ 1844772 h 4024367"/>
                  <a:gd name="connsiteX31" fmla="*/ 2160364 w 2270802"/>
                  <a:gd name="connsiteY31" fmla="*/ 2029411 h 4024367"/>
                  <a:gd name="connsiteX32" fmla="*/ 1997583 w 2270802"/>
                  <a:gd name="connsiteY32" fmla="*/ 2000652 h 4024367"/>
                  <a:gd name="connsiteX33" fmla="*/ 1853208 w 2270802"/>
                  <a:gd name="connsiteY33" fmla="*/ 1871149 h 4024367"/>
                  <a:gd name="connsiteX34" fmla="*/ 1600778 w 2270802"/>
                  <a:gd name="connsiteY34" fmla="*/ 1853565 h 4024367"/>
                  <a:gd name="connsiteX35" fmla="*/ 1389763 w 2270802"/>
                  <a:gd name="connsiteY35" fmla="*/ 2275595 h 4024367"/>
                  <a:gd name="connsiteX36" fmla="*/ 1512855 w 2270802"/>
                  <a:gd name="connsiteY36" fmla="*/ 2759172 h 4024367"/>
                  <a:gd name="connsiteX37" fmla="*/ 1747690 w 2270802"/>
                  <a:gd name="connsiteY37" fmla="*/ 2883703 h 4024367"/>
                  <a:gd name="connsiteX38" fmla="*/ 1961263 w 2270802"/>
                  <a:gd name="connsiteY38" fmla="*/ 2838303 h 4024367"/>
                  <a:gd name="connsiteX39" fmla="*/ 2154694 w 2270802"/>
                  <a:gd name="connsiteY39" fmla="*/ 2820719 h 4024367"/>
                  <a:gd name="connsiteX40" fmla="*/ 2268994 w 2270802"/>
                  <a:gd name="connsiteY40" fmla="*/ 3058111 h 4024367"/>
                  <a:gd name="connsiteX41" fmla="*/ 2066771 w 2270802"/>
                  <a:gd name="connsiteY41" fmla="*/ 3902172 h 4024367"/>
                  <a:gd name="connsiteX42" fmla="*/ 1785417 w 2270802"/>
                  <a:gd name="connsiteY42" fmla="*/ 3998888 h 4024367"/>
                  <a:gd name="connsiteX43" fmla="*/ 1266671 w 2270802"/>
                  <a:gd name="connsiteY43" fmla="*/ 4007680 h 4024367"/>
                  <a:gd name="connsiteX44" fmla="*/ 1266671 w 2270802"/>
                  <a:gd name="connsiteY44" fmla="*/ 3796665 h 4024367"/>
                  <a:gd name="connsiteX45" fmla="*/ 1380971 w 2270802"/>
                  <a:gd name="connsiteY45" fmla="*/ 3629611 h 4024367"/>
                  <a:gd name="connsiteX46" fmla="*/ 1433725 w 2270802"/>
                  <a:gd name="connsiteY46" fmla="*/ 3339465 h 4024367"/>
                  <a:gd name="connsiteX47" fmla="*/ 1222709 w 2270802"/>
                  <a:gd name="connsiteY47" fmla="*/ 3154826 h 4024367"/>
                  <a:gd name="connsiteX48" fmla="*/ 906186 w 2270802"/>
                  <a:gd name="connsiteY48" fmla="*/ 3207580 h 4024367"/>
                  <a:gd name="connsiteX49" fmla="*/ 818263 w 2270802"/>
                  <a:gd name="connsiteY49" fmla="*/ 3515311 h 4024367"/>
                  <a:gd name="connsiteX50" fmla="*/ 914978 w 2270802"/>
                  <a:gd name="connsiteY50" fmla="*/ 3787872 h 4024367"/>
                  <a:gd name="connsiteX51" fmla="*/ 888275 w 2270802"/>
                  <a:gd name="connsiteY51" fmla="*/ 3918455 h 4024367"/>
                  <a:gd name="connsiteX0" fmla="*/ 888275 w 2270802"/>
                  <a:gd name="connsiteY0" fmla="*/ 3918455 h 4024367"/>
                  <a:gd name="connsiteX1" fmla="*/ 774301 w 2270802"/>
                  <a:gd name="connsiteY1" fmla="*/ 4007680 h 4024367"/>
                  <a:gd name="connsiteX2" fmla="*/ 273140 w 2270802"/>
                  <a:gd name="connsiteY2" fmla="*/ 3981303 h 4024367"/>
                  <a:gd name="connsiteX3" fmla="*/ 53332 w 2270802"/>
                  <a:gd name="connsiteY3" fmla="*/ 3946134 h 4024367"/>
                  <a:gd name="connsiteX4" fmla="*/ 35748 w 2270802"/>
                  <a:gd name="connsiteY4" fmla="*/ 3787872 h 4024367"/>
                  <a:gd name="connsiteX5" fmla="*/ 106086 w 2270802"/>
                  <a:gd name="connsiteY5" fmla="*/ 2767965 h 4024367"/>
                  <a:gd name="connsiteX6" fmla="*/ 343478 w 2270802"/>
                  <a:gd name="connsiteY6" fmla="*/ 2767965 h 4024367"/>
                  <a:gd name="connsiteX7" fmla="*/ 563286 w 2270802"/>
                  <a:gd name="connsiteY7" fmla="*/ 2820719 h 4024367"/>
                  <a:gd name="connsiteX8" fmla="*/ 800678 w 2270802"/>
                  <a:gd name="connsiteY8" fmla="*/ 2565742 h 4024367"/>
                  <a:gd name="connsiteX9" fmla="*/ 739132 w 2270802"/>
                  <a:gd name="connsiteY9" fmla="*/ 2108542 h 4024367"/>
                  <a:gd name="connsiteX10" fmla="*/ 545701 w 2270802"/>
                  <a:gd name="connsiteY10" fmla="*/ 1888734 h 4024367"/>
                  <a:gd name="connsiteX11" fmla="*/ 325894 w 2270802"/>
                  <a:gd name="connsiteY11" fmla="*/ 1985449 h 4024367"/>
                  <a:gd name="connsiteX12" fmla="*/ 114878 w 2270802"/>
                  <a:gd name="connsiteY12" fmla="*/ 2029411 h 4024367"/>
                  <a:gd name="connsiteX13" fmla="*/ 578 w 2270802"/>
                  <a:gd name="connsiteY13" fmla="*/ 1871149 h 4024367"/>
                  <a:gd name="connsiteX14" fmla="*/ 79709 w 2270802"/>
                  <a:gd name="connsiteY14" fmla="*/ 1440326 h 4024367"/>
                  <a:gd name="connsiteX15" fmla="*/ 273140 w 2270802"/>
                  <a:gd name="connsiteY15" fmla="*/ 1106219 h 4024367"/>
                  <a:gd name="connsiteX16" fmla="*/ 554494 w 2270802"/>
                  <a:gd name="connsiteY16" fmla="*/ 1150180 h 4024367"/>
                  <a:gd name="connsiteX17" fmla="*/ 958940 w 2270802"/>
                  <a:gd name="connsiteY17" fmla="*/ 1079842 h 4024367"/>
                  <a:gd name="connsiteX18" fmla="*/ 923771 w 2270802"/>
                  <a:gd name="connsiteY18" fmla="*/ 903995 h 4024367"/>
                  <a:gd name="connsiteX19" fmla="*/ 746779 w 2270802"/>
                  <a:gd name="connsiteY19" fmla="*/ 835633 h 4024367"/>
                  <a:gd name="connsiteX20" fmla="*/ 624832 w 2270802"/>
                  <a:gd name="connsiteY20" fmla="*/ 613849 h 4024367"/>
                  <a:gd name="connsiteX21" fmla="*/ 695171 w 2270802"/>
                  <a:gd name="connsiteY21" fmla="*/ 183026 h 4024367"/>
                  <a:gd name="connsiteX22" fmla="*/ 1117201 w 2270802"/>
                  <a:gd name="connsiteY22" fmla="*/ 7180 h 4024367"/>
                  <a:gd name="connsiteX23" fmla="*/ 1723871 w 2270802"/>
                  <a:gd name="connsiteY23" fmla="*/ 95103 h 4024367"/>
                  <a:gd name="connsiteX24" fmla="*/ 1917301 w 2270802"/>
                  <a:gd name="connsiteY24" fmla="*/ 631434 h 4024367"/>
                  <a:gd name="connsiteX25" fmla="*/ 1688701 w 2270802"/>
                  <a:gd name="connsiteY25" fmla="*/ 868826 h 4024367"/>
                  <a:gd name="connsiteX26" fmla="*/ 1565609 w 2270802"/>
                  <a:gd name="connsiteY26" fmla="*/ 933637 h 4024367"/>
                  <a:gd name="connsiteX27" fmla="*/ 1521648 w 2270802"/>
                  <a:gd name="connsiteY27" fmla="*/ 1035880 h 4024367"/>
                  <a:gd name="connsiteX28" fmla="*/ 1679909 w 2270802"/>
                  <a:gd name="connsiteY28" fmla="*/ 1132595 h 4024367"/>
                  <a:gd name="connsiteX29" fmla="*/ 2101940 w 2270802"/>
                  <a:gd name="connsiteY29" fmla="*/ 1220519 h 4024367"/>
                  <a:gd name="connsiteX30" fmla="*/ 2225032 w 2270802"/>
                  <a:gd name="connsiteY30" fmla="*/ 1844772 h 4024367"/>
                  <a:gd name="connsiteX31" fmla="*/ 2160364 w 2270802"/>
                  <a:gd name="connsiteY31" fmla="*/ 2029411 h 4024367"/>
                  <a:gd name="connsiteX32" fmla="*/ 1997583 w 2270802"/>
                  <a:gd name="connsiteY32" fmla="*/ 2000652 h 4024367"/>
                  <a:gd name="connsiteX33" fmla="*/ 1853208 w 2270802"/>
                  <a:gd name="connsiteY33" fmla="*/ 1871149 h 4024367"/>
                  <a:gd name="connsiteX34" fmla="*/ 1600778 w 2270802"/>
                  <a:gd name="connsiteY34" fmla="*/ 1853565 h 4024367"/>
                  <a:gd name="connsiteX35" fmla="*/ 1389763 w 2270802"/>
                  <a:gd name="connsiteY35" fmla="*/ 2275595 h 4024367"/>
                  <a:gd name="connsiteX36" fmla="*/ 1512855 w 2270802"/>
                  <a:gd name="connsiteY36" fmla="*/ 2759172 h 4024367"/>
                  <a:gd name="connsiteX37" fmla="*/ 1747690 w 2270802"/>
                  <a:gd name="connsiteY37" fmla="*/ 2883703 h 4024367"/>
                  <a:gd name="connsiteX38" fmla="*/ 1961263 w 2270802"/>
                  <a:gd name="connsiteY38" fmla="*/ 2838303 h 4024367"/>
                  <a:gd name="connsiteX39" fmla="*/ 2154694 w 2270802"/>
                  <a:gd name="connsiteY39" fmla="*/ 2820719 h 4024367"/>
                  <a:gd name="connsiteX40" fmla="*/ 2268994 w 2270802"/>
                  <a:gd name="connsiteY40" fmla="*/ 3058111 h 4024367"/>
                  <a:gd name="connsiteX41" fmla="*/ 2066771 w 2270802"/>
                  <a:gd name="connsiteY41" fmla="*/ 3902172 h 4024367"/>
                  <a:gd name="connsiteX42" fmla="*/ 1785417 w 2270802"/>
                  <a:gd name="connsiteY42" fmla="*/ 3998888 h 4024367"/>
                  <a:gd name="connsiteX43" fmla="*/ 1266671 w 2270802"/>
                  <a:gd name="connsiteY43" fmla="*/ 4007680 h 4024367"/>
                  <a:gd name="connsiteX44" fmla="*/ 1266671 w 2270802"/>
                  <a:gd name="connsiteY44" fmla="*/ 3796665 h 4024367"/>
                  <a:gd name="connsiteX45" fmla="*/ 1380971 w 2270802"/>
                  <a:gd name="connsiteY45" fmla="*/ 3629611 h 4024367"/>
                  <a:gd name="connsiteX46" fmla="*/ 1433725 w 2270802"/>
                  <a:gd name="connsiteY46" fmla="*/ 3339465 h 4024367"/>
                  <a:gd name="connsiteX47" fmla="*/ 1222709 w 2270802"/>
                  <a:gd name="connsiteY47" fmla="*/ 3154826 h 4024367"/>
                  <a:gd name="connsiteX48" fmla="*/ 906186 w 2270802"/>
                  <a:gd name="connsiteY48" fmla="*/ 3207580 h 4024367"/>
                  <a:gd name="connsiteX49" fmla="*/ 818263 w 2270802"/>
                  <a:gd name="connsiteY49" fmla="*/ 3515311 h 4024367"/>
                  <a:gd name="connsiteX50" fmla="*/ 914978 w 2270802"/>
                  <a:gd name="connsiteY50" fmla="*/ 3787872 h 4024367"/>
                  <a:gd name="connsiteX51" fmla="*/ 888275 w 2270802"/>
                  <a:gd name="connsiteY51" fmla="*/ 3918455 h 4024367"/>
                  <a:gd name="connsiteX0" fmla="*/ 888275 w 2270802"/>
                  <a:gd name="connsiteY0" fmla="*/ 3918455 h 4024367"/>
                  <a:gd name="connsiteX1" fmla="*/ 774301 w 2270802"/>
                  <a:gd name="connsiteY1" fmla="*/ 4007680 h 4024367"/>
                  <a:gd name="connsiteX2" fmla="*/ 273140 w 2270802"/>
                  <a:gd name="connsiteY2" fmla="*/ 3981303 h 4024367"/>
                  <a:gd name="connsiteX3" fmla="*/ 53332 w 2270802"/>
                  <a:gd name="connsiteY3" fmla="*/ 3946134 h 4024367"/>
                  <a:gd name="connsiteX4" fmla="*/ 35748 w 2270802"/>
                  <a:gd name="connsiteY4" fmla="*/ 3787872 h 4024367"/>
                  <a:gd name="connsiteX5" fmla="*/ 106086 w 2270802"/>
                  <a:gd name="connsiteY5" fmla="*/ 2767965 h 4024367"/>
                  <a:gd name="connsiteX6" fmla="*/ 343478 w 2270802"/>
                  <a:gd name="connsiteY6" fmla="*/ 2767965 h 4024367"/>
                  <a:gd name="connsiteX7" fmla="*/ 563286 w 2270802"/>
                  <a:gd name="connsiteY7" fmla="*/ 2820719 h 4024367"/>
                  <a:gd name="connsiteX8" fmla="*/ 800678 w 2270802"/>
                  <a:gd name="connsiteY8" fmla="*/ 2565742 h 4024367"/>
                  <a:gd name="connsiteX9" fmla="*/ 739132 w 2270802"/>
                  <a:gd name="connsiteY9" fmla="*/ 2108542 h 4024367"/>
                  <a:gd name="connsiteX10" fmla="*/ 545701 w 2270802"/>
                  <a:gd name="connsiteY10" fmla="*/ 1888734 h 4024367"/>
                  <a:gd name="connsiteX11" fmla="*/ 325894 w 2270802"/>
                  <a:gd name="connsiteY11" fmla="*/ 1985449 h 4024367"/>
                  <a:gd name="connsiteX12" fmla="*/ 114878 w 2270802"/>
                  <a:gd name="connsiteY12" fmla="*/ 2029411 h 4024367"/>
                  <a:gd name="connsiteX13" fmla="*/ 578 w 2270802"/>
                  <a:gd name="connsiteY13" fmla="*/ 1871149 h 4024367"/>
                  <a:gd name="connsiteX14" fmla="*/ 79709 w 2270802"/>
                  <a:gd name="connsiteY14" fmla="*/ 1440326 h 4024367"/>
                  <a:gd name="connsiteX15" fmla="*/ 273140 w 2270802"/>
                  <a:gd name="connsiteY15" fmla="*/ 1106219 h 4024367"/>
                  <a:gd name="connsiteX16" fmla="*/ 554494 w 2270802"/>
                  <a:gd name="connsiteY16" fmla="*/ 1150180 h 4024367"/>
                  <a:gd name="connsiteX17" fmla="*/ 958940 w 2270802"/>
                  <a:gd name="connsiteY17" fmla="*/ 1079842 h 4024367"/>
                  <a:gd name="connsiteX18" fmla="*/ 923771 w 2270802"/>
                  <a:gd name="connsiteY18" fmla="*/ 903995 h 4024367"/>
                  <a:gd name="connsiteX19" fmla="*/ 746779 w 2270802"/>
                  <a:gd name="connsiteY19" fmla="*/ 835633 h 4024367"/>
                  <a:gd name="connsiteX20" fmla="*/ 624832 w 2270802"/>
                  <a:gd name="connsiteY20" fmla="*/ 613849 h 4024367"/>
                  <a:gd name="connsiteX21" fmla="*/ 695171 w 2270802"/>
                  <a:gd name="connsiteY21" fmla="*/ 183026 h 4024367"/>
                  <a:gd name="connsiteX22" fmla="*/ 1117201 w 2270802"/>
                  <a:gd name="connsiteY22" fmla="*/ 7180 h 4024367"/>
                  <a:gd name="connsiteX23" fmla="*/ 1723871 w 2270802"/>
                  <a:gd name="connsiteY23" fmla="*/ 95103 h 4024367"/>
                  <a:gd name="connsiteX24" fmla="*/ 1917301 w 2270802"/>
                  <a:gd name="connsiteY24" fmla="*/ 631434 h 4024367"/>
                  <a:gd name="connsiteX25" fmla="*/ 1764901 w 2270802"/>
                  <a:gd name="connsiteY25" fmla="*/ 840603 h 4024367"/>
                  <a:gd name="connsiteX26" fmla="*/ 1565609 w 2270802"/>
                  <a:gd name="connsiteY26" fmla="*/ 933637 h 4024367"/>
                  <a:gd name="connsiteX27" fmla="*/ 1521648 w 2270802"/>
                  <a:gd name="connsiteY27" fmla="*/ 1035880 h 4024367"/>
                  <a:gd name="connsiteX28" fmla="*/ 1679909 w 2270802"/>
                  <a:gd name="connsiteY28" fmla="*/ 1132595 h 4024367"/>
                  <a:gd name="connsiteX29" fmla="*/ 2101940 w 2270802"/>
                  <a:gd name="connsiteY29" fmla="*/ 1220519 h 4024367"/>
                  <a:gd name="connsiteX30" fmla="*/ 2225032 w 2270802"/>
                  <a:gd name="connsiteY30" fmla="*/ 1844772 h 4024367"/>
                  <a:gd name="connsiteX31" fmla="*/ 2160364 w 2270802"/>
                  <a:gd name="connsiteY31" fmla="*/ 2029411 h 4024367"/>
                  <a:gd name="connsiteX32" fmla="*/ 1997583 w 2270802"/>
                  <a:gd name="connsiteY32" fmla="*/ 2000652 h 4024367"/>
                  <a:gd name="connsiteX33" fmla="*/ 1853208 w 2270802"/>
                  <a:gd name="connsiteY33" fmla="*/ 1871149 h 4024367"/>
                  <a:gd name="connsiteX34" fmla="*/ 1600778 w 2270802"/>
                  <a:gd name="connsiteY34" fmla="*/ 1853565 h 4024367"/>
                  <a:gd name="connsiteX35" fmla="*/ 1389763 w 2270802"/>
                  <a:gd name="connsiteY35" fmla="*/ 2275595 h 4024367"/>
                  <a:gd name="connsiteX36" fmla="*/ 1512855 w 2270802"/>
                  <a:gd name="connsiteY36" fmla="*/ 2759172 h 4024367"/>
                  <a:gd name="connsiteX37" fmla="*/ 1747690 w 2270802"/>
                  <a:gd name="connsiteY37" fmla="*/ 2883703 h 4024367"/>
                  <a:gd name="connsiteX38" fmla="*/ 1961263 w 2270802"/>
                  <a:gd name="connsiteY38" fmla="*/ 2838303 h 4024367"/>
                  <a:gd name="connsiteX39" fmla="*/ 2154694 w 2270802"/>
                  <a:gd name="connsiteY39" fmla="*/ 2820719 h 4024367"/>
                  <a:gd name="connsiteX40" fmla="*/ 2268994 w 2270802"/>
                  <a:gd name="connsiteY40" fmla="*/ 3058111 h 4024367"/>
                  <a:gd name="connsiteX41" fmla="*/ 2066771 w 2270802"/>
                  <a:gd name="connsiteY41" fmla="*/ 3902172 h 4024367"/>
                  <a:gd name="connsiteX42" fmla="*/ 1785417 w 2270802"/>
                  <a:gd name="connsiteY42" fmla="*/ 3998888 h 4024367"/>
                  <a:gd name="connsiteX43" fmla="*/ 1266671 w 2270802"/>
                  <a:gd name="connsiteY43" fmla="*/ 4007680 h 4024367"/>
                  <a:gd name="connsiteX44" fmla="*/ 1266671 w 2270802"/>
                  <a:gd name="connsiteY44" fmla="*/ 3796665 h 4024367"/>
                  <a:gd name="connsiteX45" fmla="*/ 1380971 w 2270802"/>
                  <a:gd name="connsiteY45" fmla="*/ 3629611 h 4024367"/>
                  <a:gd name="connsiteX46" fmla="*/ 1433725 w 2270802"/>
                  <a:gd name="connsiteY46" fmla="*/ 3339465 h 4024367"/>
                  <a:gd name="connsiteX47" fmla="*/ 1222709 w 2270802"/>
                  <a:gd name="connsiteY47" fmla="*/ 3154826 h 4024367"/>
                  <a:gd name="connsiteX48" fmla="*/ 906186 w 2270802"/>
                  <a:gd name="connsiteY48" fmla="*/ 3207580 h 4024367"/>
                  <a:gd name="connsiteX49" fmla="*/ 818263 w 2270802"/>
                  <a:gd name="connsiteY49" fmla="*/ 3515311 h 4024367"/>
                  <a:gd name="connsiteX50" fmla="*/ 914978 w 2270802"/>
                  <a:gd name="connsiteY50" fmla="*/ 3787872 h 4024367"/>
                  <a:gd name="connsiteX51" fmla="*/ 888275 w 2270802"/>
                  <a:gd name="connsiteY51" fmla="*/ 3918455 h 4024367"/>
                  <a:gd name="connsiteX0" fmla="*/ 888275 w 2270802"/>
                  <a:gd name="connsiteY0" fmla="*/ 3918455 h 4024367"/>
                  <a:gd name="connsiteX1" fmla="*/ 774301 w 2270802"/>
                  <a:gd name="connsiteY1" fmla="*/ 4007680 h 4024367"/>
                  <a:gd name="connsiteX2" fmla="*/ 273140 w 2270802"/>
                  <a:gd name="connsiteY2" fmla="*/ 3981303 h 4024367"/>
                  <a:gd name="connsiteX3" fmla="*/ 53332 w 2270802"/>
                  <a:gd name="connsiteY3" fmla="*/ 3946134 h 4024367"/>
                  <a:gd name="connsiteX4" fmla="*/ 35748 w 2270802"/>
                  <a:gd name="connsiteY4" fmla="*/ 3787872 h 4024367"/>
                  <a:gd name="connsiteX5" fmla="*/ 106086 w 2270802"/>
                  <a:gd name="connsiteY5" fmla="*/ 2767965 h 4024367"/>
                  <a:gd name="connsiteX6" fmla="*/ 343478 w 2270802"/>
                  <a:gd name="connsiteY6" fmla="*/ 2767965 h 4024367"/>
                  <a:gd name="connsiteX7" fmla="*/ 563286 w 2270802"/>
                  <a:gd name="connsiteY7" fmla="*/ 2820719 h 4024367"/>
                  <a:gd name="connsiteX8" fmla="*/ 800678 w 2270802"/>
                  <a:gd name="connsiteY8" fmla="*/ 2565742 h 4024367"/>
                  <a:gd name="connsiteX9" fmla="*/ 739132 w 2270802"/>
                  <a:gd name="connsiteY9" fmla="*/ 2108542 h 4024367"/>
                  <a:gd name="connsiteX10" fmla="*/ 545701 w 2270802"/>
                  <a:gd name="connsiteY10" fmla="*/ 1888734 h 4024367"/>
                  <a:gd name="connsiteX11" fmla="*/ 325894 w 2270802"/>
                  <a:gd name="connsiteY11" fmla="*/ 1985449 h 4024367"/>
                  <a:gd name="connsiteX12" fmla="*/ 114878 w 2270802"/>
                  <a:gd name="connsiteY12" fmla="*/ 2029411 h 4024367"/>
                  <a:gd name="connsiteX13" fmla="*/ 578 w 2270802"/>
                  <a:gd name="connsiteY13" fmla="*/ 1871149 h 4024367"/>
                  <a:gd name="connsiteX14" fmla="*/ 79709 w 2270802"/>
                  <a:gd name="connsiteY14" fmla="*/ 1440326 h 4024367"/>
                  <a:gd name="connsiteX15" fmla="*/ 273140 w 2270802"/>
                  <a:gd name="connsiteY15" fmla="*/ 1106219 h 4024367"/>
                  <a:gd name="connsiteX16" fmla="*/ 554494 w 2270802"/>
                  <a:gd name="connsiteY16" fmla="*/ 1150180 h 4024367"/>
                  <a:gd name="connsiteX17" fmla="*/ 958940 w 2270802"/>
                  <a:gd name="connsiteY17" fmla="*/ 1079842 h 4024367"/>
                  <a:gd name="connsiteX18" fmla="*/ 923771 w 2270802"/>
                  <a:gd name="connsiteY18" fmla="*/ 903995 h 4024367"/>
                  <a:gd name="connsiteX19" fmla="*/ 746779 w 2270802"/>
                  <a:gd name="connsiteY19" fmla="*/ 835633 h 4024367"/>
                  <a:gd name="connsiteX20" fmla="*/ 624832 w 2270802"/>
                  <a:gd name="connsiteY20" fmla="*/ 613849 h 4024367"/>
                  <a:gd name="connsiteX21" fmla="*/ 695171 w 2270802"/>
                  <a:gd name="connsiteY21" fmla="*/ 183026 h 4024367"/>
                  <a:gd name="connsiteX22" fmla="*/ 1117201 w 2270802"/>
                  <a:gd name="connsiteY22" fmla="*/ 7180 h 4024367"/>
                  <a:gd name="connsiteX23" fmla="*/ 1723871 w 2270802"/>
                  <a:gd name="connsiteY23" fmla="*/ 95103 h 4024367"/>
                  <a:gd name="connsiteX24" fmla="*/ 1917301 w 2270802"/>
                  <a:gd name="connsiteY24" fmla="*/ 631434 h 4024367"/>
                  <a:gd name="connsiteX25" fmla="*/ 1764901 w 2270802"/>
                  <a:gd name="connsiteY25" fmla="*/ 840603 h 4024367"/>
                  <a:gd name="connsiteX26" fmla="*/ 1565609 w 2270802"/>
                  <a:gd name="connsiteY26" fmla="*/ 933637 h 4024367"/>
                  <a:gd name="connsiteX27" fmla="*/ 1521648 w 2270802"/>
                  <a:gd name="connsiteY27" fmla="*/ 1035880 h 4024367"/>
                  <a:gd name="connsiteX28" fmla="*/ 1679909 w 2270802"/>
                  <a:gd name="connsiteY28" fmla="*/ 1132595 h 4024367"/>
                  <a:gd name="connsiteX29" fmla="*/ 2101940 w 2270802"/>
                  <a:gd name="connsiteY29" fmla="*/ 1220519 h 4024367"/>
                  <a:gd name="connsiteX30" fmla="*/ 2225032 w 2270802"/>
                  <a:gd name="connsiteY30" fmla="*/ 1844772 h 4024367"/>
                  <a:gd name="connsiteX31" fmla="*/ 2160364 w 2270802"/>
                  <a:gd name="connsiteY31" fmla="*/ 2029411 h 4024367"/>
                  <a:gd name="connsiteX32" fmla="*/ 1997583 w 2270802"/>
                  <a:gd name="connsiteY32" fmla="*/ 2000652 h 4024367"/>
                  <a:gd name="connsiteX33" fmla="*/ 1853208 w 2270802"/>
                  <a:gd name="connsiteY33" fmla="*/ 1871149 h 4024367"/>
                  <a:gd name="connsiteX34" fmla="*/ 1600778 w 2270802"/>
                  <a:gd name="connsiteY34" fmla="*/ 1853565 h 4024367"/>
                  <a:gd name="connsiteX35" fmla="*/ 1389763 w 2270802"/>
                  <a:gd name="connsiteY35" fmla="*/ 2275595 h 4024367"/>
                  <a:gd name="connsiteX36" fmla="*/ 1512855 w 2270802"/>
                  <a:gd name="connsiteY36" fmla="*/ 2759172 h 4024367"/>
                  <a:gd name="connsiteX37" fmla="*/ 1747690 w 2270802"/>
                  <a:gd name="connsiteY37" fmla="*/ 2883703 h 4024367"/>
                  <a:gd name="connsiteX38" fmla="*/ 1961263 w 2270802"/>
                  <a:gd name="connsiteY38" fmla="*/ 2838303 h 4024367"/>
                  <a:gd name="connsiteX39" fmla="*/ 2154694 w 2270802"/>
                  <a:gd name="connsiteY39" fmla="*/ 2820719 h 4024367"/>
                  <a:gd name="connsiteX40" fmla="*/ 2268994 w 2270802"/>
                  <a:gd name="connsiteY40" fmla="*/ 3058111 h 4024367"/>
                  <a:gd name="connsiteX41" fmla="*/ 2066771 w 2270802"/>
                  <a:gd name="connsiteY41" fmla="*/ 3902172 h 4024367"/>
                  <a:gd name="connsiteX42" fmla="*/ 1785417 w 2270802"/>
                  <a:gd name="connsiteY42" fmla="*/ 3998888 h 4024367"/>
                  <a:gd name="connsiteX43" fmla="*/ 1266671 w 2270802"/>
                  <a:gd name="connsiteY43" fmla="*/ 4007680 h 4024367"/>
                  <a:gd name="connsiteX44" fmla="*/ 1266671 w 2270802"/>
                  <a:gd name="connsiteY44" fmla="*/ 3796665 h 4024367"/>
                  <a:gd name="connsiteX45" fmla="*/ 1380971 w 2270802"/>
                  <a:gd name="connsiteY45" fmla="*/ 3629611 h 4024367"/>
                  <a:gd name="connsiteX46" fmla="*/ 1433725 w 2270802"/>
                  <a:gd name="connsiteY46" fmla="*/ 3339465 h 4024367"/>
                  <a:gd name="connsiteX47" fmla="*/ 1222709 w 2270802"/>
                  <a:gd name="connsiteY47" fmla="*/ 3154826 h 4024367"/>
                  <a:gd name="connsiteX48" fmla="*/ 906186 w 2270802"/>
                  <a:gd name="connsiteY48" fmla="*/ 3207580 h 4024367"/>
                  <a:gd name="connsiteX49" fmla="*/ 818263 w 2270802"/>
                  <a:gd name="connsiteY49" fmla="*/ 3515311 h 4024367"/>
                  <a:gd name="connsiteX50" fmla="*/ 914978 w 2270802"/>
                  <a:gd name="connsiteY50" fmla="*/ 3787872 h 4024367"/>
                  <a:gd name="connsiteX51" fmla="*/ 888275 w 2270802"/>
                  <a:gd name="connsiteY51" fmla="*/ 3918455 h 402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270802" h="4024367">
                    <a:moveTo>
                      <a:pt x="888275" y="3918455"/>
                    </a:moveTo>
                    <a:cubicBezTo>
                      <a:pt x="870474" y="3952267"/>
                      <a:pt x="876824" y="3997205"/>
                      <a:pt x="774301" y="4007680"/>
                    </a:cubicBezTo>
                    <a:cubicBezTo>
                      <a:pt x="671779" y="4018155"/>
                      <a:pt x="393301" y="3991561"/>
                      <a:pt x="273140" y="3981303"/>
                    </a:cubicBezTo>
                    <a:cubicBezTo>
                      <a:pt x="152979" y="3971045"/>
                      <a:pt x="92897" y="3978372"/>
                      <a:pt x="53332" y="3946134"/>
                    </a:cubicBezTo>
                    <a:cubicBezTo>
                      <a:pt x="13767" y="3913896"/>
                      <a:pt x="26956" y="3984233"/>
                      <a:pt x="35748" y="3787872"/>
                    </a:cubicBezTo>
                    <a:cubicBezTo>
                      <a:pt x="44540" y="3591511"/>
                      <a:pt x="54798" y="2937949"/>
                      <a:pt x="106086" y="2767965"/>
                    </a:cubicBezTo>
                    <a:cubicBezTo>
                      <a:pt x="157374" y="2597981"/>
                      <a:pt x="267278" y="2759173"/>
                      <a:pt x="343478" y="2767965"/>
                    </a:cubicBezTo>
                    <a:cubicBezTo>
                      <a:pt x="419678" y="2776757"/>
                      <a:pt x="487086" y="2854423"/>
                      <a:pt x="563286" y="2820719"/>
                    </a:cubicBezTo>
                    <a:cubicBezTo>
                      <a:pt x="639486" y="2787015"/>
                      <a:pt x="771370" y="2684438"/>
                      <a:pt x="800678" y="2565742"/>
                    </a:cubicBezTo>
                    <a:cubicBezTo>
                      <a:pt x="829986" y="2447046"/>
                      <a:pt x="781628" y="2221377"/>
                      <a:pt x="739132" y="2108542"/>
                    </a:cubicBezTo>
                    <a:cubicBezTo>
                      <a:pt x="696636" y="1995707"/>
                      <a:pt x="614574" y="1909249"/>
                      <a:pt x="545701" y="1888734"/>
                    </a:cubicBezTo>
                    <a:cubicBezTo>
                      <a:pt x="476828" y="1868219"/>
                      <a:pt x="397698" y="1962003"/>
                      <a:pt x="325894" y="1985449"/>
                    </a:cubicBezTo>
                    <a:cubicBezTo>
                      <a:pt x="254090" y="2008895"/>
                      <a:pt x="169097" y="2048461"/>
                      <a:pt x="114878" y="2029411"/>
                    </a:cubicBezTo>
                    <a:cubicBezTo>
                      <a:pt x="60659" y="2010361"/>
                      <a:pt x="6440" y="1969330"/>
                      <a:pt x="578" y="1871149"/>
                    </a:cubicBezTo>
                    <a:cubicBezTo>
                      <a:pt x="-5284" y="1772968"/>
                      <a:pt x="34282" y="1567814"/>
                      <a:pt x="79709" y="1440326"/>
                    </a:cubicBezTo>
                    <a:cubicBezTo>
                      <a:pt x="125136" y="1312838"/>
                      <a:pt x="194009" y="1154577"/>
                      <a:pt x="273140" y="1106219"/>
                    </a:cubicBezTo>
                    <a:cubicBezTo>
                      <a:pt x="352271" y="1057861"/>
                      <a:pt x="440194" y="1154576"/>
                      <a:pt x="554494" y="1150180"/>
                    </a:cubicBezTo>
                    <a:cubicBezTo>
                      <a:pt x="668794" y="1145784"/>
                      <a:pt x="897394" y="1120873"/>
                      <a:pt x="958940" y="1079842"/>
                    </a:cubicBezTo>
                    <a:cubicBezTo>
                      <a:pt x="1020486" y="1038811"/>
                      <a:pt x="959131" y="944696"/>
                      <a:pt x="923771" y="903995"/>
                    </a:cubicBezTo>
                    <a:cubicBezTo>
                      <a:pt x="888411" y="863294"/>
                      <a:pt x="796602" y="883991"/>
                      <a:pt x="746779" y="835633"/>
                    </a:cubicBezTo>
                    <a:cubicBezTo>
                      <a:pt x="696956" y="787275"/>
                      <a:pt x="633433" y="722617"/>
                      <a:pt x="624832" y="613849"/>
                    </a:cubicBezTo>
                    <a:cubicBezTo>
                      <a:pt x="616231" y="505081"/>
                      <a:pt x="613109" y="284137"/>
                      <a:pt x="695171" y="183026"/>
                    </a:cubicBezTo>
                    <a:cubicBezTo>
                      <a:pt x="777232" y="81914"/>
                      <a:pt x="945751" y="21834"/>
                      <a:pt x="1117201" y="7180"/>
                    </a:cubicBezTo>
                    <a:cubicBezTo>
                      <a:pt x="1288651" y="-7474"/>
                      <a:pt x="1590521" y="-8939"/>
                      <a:pt x="1723871" y="95103"/>
                    </a:cubicBezTo>
                    <a:cubicBezTo>
                      <a:pt x="1857221" y="199145"/>
                      <a:pt x="1910463" y="507184"/>
                      <a:pt x="1917301" y="631434"/>
                    </a:cubicBezTo>
                    <a:cubicBezTo>
                      <a:pt x="1924139" y="755684"/>
                      <a:pt x="1837627" y="790236"/>
                      <a:pt x="1764901" y="840603"/>
                    </a:cubicBezTo>
                    <a:cubicBezTo>
                      <a:pt x="1692175" y="890970"/>
                      <a:pt x="1606151" y="901091"/>
                      <a:pt x="1565609" y="933637"/>
                    </a:cubicBezTo>
                    <a:cubicBezTo>
                      <a:pt x="1525067" y="966183"/>
                      <a:pt x="1502598" y="1002720"/>
                      <a:pt x="1521648" y="1035880"/>
                    </a:cubicBezTo>
                    <a:cubicBezTo>
                      <a:pt x="1540698" y="1069040"/>
                      <a:pt x="1583194" y="1101822"/>
                      <a:pt x="1679909" y="1132595"/>
                    </a:cubicBezTo>
                    <a:cubicBezTo>
                      <a:pt x="1776624" y="1163368"/>
                      <a:pt x="2011086" y="1101823"/>
                      <a:pt x="2101940" y="1220519"/>
                    </a:cubicBezTo>
                    <a:cubicBezTo>
                      <a:pt x="2192794" y="1339215"/>
                      <a:pt x="2215295" y="1709957"/>
                      <a:pt x="2225032" y="1844772"/>
                    </a:cubicBezTo>
                    <a:cubicBezTo>
                      <a:pt x="2234769" y="1979587"/>
                      <a:pt x="2198272" y="2003431"/>
                      <a:pt x="2160364" y="2029411"/>
                    </a:cubicBezTo>
                    <a:cubicBezTo>
                      <a:pt x="2122456" y="2055391"/>
                      <a:pt x="2048776" y="2027029"/>
                      <a:pt x="1997583" y="2000652"/>
                    </a:cubicBezTo>
                    <a:cubicBezTo>
                      <a:pt x="1946390" y="1974275"/>
                      <a:pt x="1919342" y="1895663"/>
                      <a:pt x="1853208" y="1871149"/>
                    </a:cubicBezTo>
                    <a:cubicBezTo>
                      <a:pt x="1787074" y="1846635"/>
                      <a:pt x="1678019" y="1786157"/>
                      <a:pt x="1600778" y="1853565"/>
                    </a:cubicBezTo>
                    <a:cubicBezTo>
                      <a:pt x="1523537" y="1920973"/>
                      <a:pt x="1404417" y="2124660"/>
                      <a:pt x="1389763" y="2275595"/>
                    </a:cubicBezTo>
                    <a:cubicBezTo>
                      <a:pt x="1375109" y="2426529"/>
                      <a:pt x="1453201" y="2657821"/>
                      <a:pt x="1512855" y="2759172"/>
                    </a:cubicBezTo>
                    <a:cubicBezTo>
                      <a:pt x="1572510" y="2860523"/>
                      <a:pt x="1672955" y="2870515"/>
                      <a:pt x="1747690" y="2883703"/>
                    </a:cubicBezTo>
                    <a:cubicBezTo>
                      <a:pt x="1822425" y="2896891"/>
                      <a:pt x="1893429" y="2848800"/>
                      <a:pt x="1961263" y="2838303"/>
                    </a:cubicBezTo>
                    <a:cubicBezTo>
                      <a:pt x="2029097" y="2827806"/>
                      <a:pt x="2103406" y="2784084"/>
                      <a:pt x="2154694" y="2820719"/>
                    </a:cubicBezTo>
                    <a:cubicBezTo>
                      <a:pt x="2205982" y="2857354"/>
                      <a:pt x="2283648" y="2877869"/>
                      <a:pt x="2268994" y="3058111"/>
                    </a:cubicBezTo>
                    <a:cubicBezTo>
                      <a:pt x="2254340" y="3238353"/>
                      <a:pt x="2147367" y="3745376"/>
                      <a:pt x="2066771" y="3902172"/>
                    </a:cubicBezTo>
                    <a:cubicBezTo>
                      <a:pt x="1986175" y="4058968"/>
                      <a:pt x="1918767" y="3981303"/>
                      <a:pt x="1785417" y="3998888"/>
                    </a:cubicBezTo>
                    <a:cubicBezTo>
                      <a:pt x="1652067" y="4016473"/>
                      <a:pt x="1353129" y="4041384"/>
                      <a:pt x="1266671" y="4007680"/>
                    </a:cubicBezTo>
                    <a:cubicBezTo>
                      <a:pt x="1180213" y="3973976"/>
                      <a:pt x="1247621" y="3859676"/>
                      <a:pt x="1266671" y="3796665"/>
                    </a:cubicBezTo>
                    <a:cubicBezTo>
                      <a:pt x="1285721" y="3733653"/>
                      <a:pt x="1353129" y="3705811"/>
                      <a:pt x="1380971" y="3629611"/>
                    </a:cubicBezTo>
                    <a:cubicBezTo>
                      <a:pt x="1408813" y="3553411"/>
                      <a:pt x="1460102" y="3418596"/>
                      <a:pt x="1433725" y="3339465"/>
                    </a:cubicBezTo>
                    <a:cubicBezTo>
                      <a:pt x="1407348" y="3260334"/>
                      <a:pt x="1310632" y="3176807"/>
                      <a:pt x="1222709" y="3154826"/>
                    </a:cubicBezTo>
                    <a:cubicBezTo>
                      <a:pt x="1134786" y="3132845"/>
                      <a:pt x="973594" y="3147499"/>
                      <a:pt x="906186" y="3207580"/>
                    </a:cubicBezTo>
                    <a:cubicBezTo>
                      <a:pt x="838778" y="3267661"/>
                      <a:pt x="816798" y="3418596"/>
                      <a:pt x="818263" y="3515311"/>
                    </a:cubicBezTo>
                    <a:cubicBezTo>
                      <a:pt x="819728" y="3612026"/>
                      <a:pt x="903309" y="3720681"/>
                      <a:pt x="914978" y="3787872"/>
                    </a:cubicBezTo>
                    <a:cubicBezTo>
                      <a:pt x="926647" y="3855063"/>
                      <a:pt x="906076" y="3884643"/>
                      <a:pt x="888275" y="3918455"/>
                    </a:cubicBezTo>
                    <a:close/>
                  </a:path>
                </a:pathLst>
              </a:custGeom>
              <a:solidFill>
                <a:srgbClr val="C00000"/>
              </a:solidFill>
              <a:ln w="190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>
                  <a:ln>
                    <a:solidFill>
                      <a:schemeClr val="tx1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324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3F6D42-FB50-4F23-9377-33E71C55C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05" y="211993"/>
            <a:ext cx="11048474" cy="669121"/>
          </a:xfrm>
        </p:spPr>
        <p:txBody>
          <a:bodyPr>
            <a:normAutofit/>
          </a:bodyPr>
          <a:lstStyle/>
          <a:p>
            <a:r>
              <a:rPr lang="pl-PL" dirty="0"/>
              <a:t>Muda. </a:t>
            </a:r>
            <a:r>
              <a:rPr lang="pl-PL" sz="2200" dirty="0"/>
              <a:t>na co zwracać uwagę podczas doskonalenia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C2DC707-CADA-4AAE-B0F9-B62961982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6</a:t>
            </a:fld>
            <a:endParaRPr lang="pl-PL"/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34338529-76B7-4B2C-9F24-D1DB4A3544A9}"/>
              </a:ext>
            </a:extLst>
          </p:cNvPr>
          <p:cNvGrpSpPr/>
          <p:nvPr/>
        </p:nvGrpSpPr>
        <p:grpSpPr>
          <a:xfrm>
            <a:off x="2010099" y="1409887"/>
            <a:ext cx="7966988" cy="5159660"/>
            <a:chOff x="-298611" y="1337876"/>
            <a:chExt cx="12052623" cy="7805640"/>
          </a:xfrm>
        </p:grpSpPr>
        <p:pic>
          <p:nvPicPr>
            <p:cNvPr id="6" name="Obraz 5">
              <a:extLst>
                <a:ext uri="{FF2B5EF4-FFF2-40B4-BE49-F238E27FC236}">
                  <a16:creationId xmlns:a16="http://schemas.microsoft.com/office/drawing/2014/main" id="{31CF6703-4EDF-447A-8F3C-F53E80D42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8611" y="1357315"/>
              <a:ext cx="2914650" cy="3858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Obraz 6">
              <a:extLst>
                <a:ext uri="{FF2B5EF4-FFF2-40B4-BE49-F238E27FC236}">
                  <a16:creationId xmlns:a16="http://schemas.microsoft.com/office/drawing/2014/main" id="{B30DC421-7EF6-4B12-BA49-C847EFC2B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100" y="1337876"/>
              <a:ext cx="2992890" cy="3858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Obraz 7">
              <a:extLst>
                <a:ext uri="{FF2B5EF4-FFF2-40B4-BE49-F238E27FC236}">
                  <a16:creationId xmlns:a16="http://schemas.microsoft.com/office/drawing/2014/main" id="{E2AD16F1-4401-4EBC-874C-010678FE5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8611" y="5285404"/>
              <a:ext cx="2914650" cy="385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Obraz 8">
              <a:extLst>
                <a:ext uri="{FF2B5EF4-FFF2-40B4-BE49-F238E27FC236}">
                  <a16:creationId xmlns:a16="http://schemas.microsoft.com/office/drawing/2014/main" id="{0C583F52-F258-428F-94DC-34007929AD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4473" y="5256247"/>
              <a:ext cx="2992890" cy="385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Obraz 9">
              <a:extLst>
                <a:ext uri="{FF2B5EF4-FFF2-40B4-BE49-F238E27FC236}">
                  <a16:creationId xmlns:a16="http://schemas.microsoft.com/office/drawing/2014/main" id="{C6667E76-65A6-499B-830A-136D866797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1331" y="1351968"/>
              <a:ext cx="2954791" cy="3858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Obraz 10">
              <a:extLst>
                <a:ext uri="{FF2B5EF4-FFF2-40B4-BE49-F238E27FC236}">
                  <a16:creationId xmlns:a16="http://schemas.microsoft.com/office/drawing/2014/main" id="{30C3404C-F3FF-44E7-992A-FE0C57A98F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7462" y="1349053"/>
              <a:ext cx="2876550" cy="385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Obraz 11">
              <a:extLst>
                <a:ext uri="{FF2B5EF4-FFF2-40B4-BE49-F238E27FC236}">
                  <a16:creationId xmlns:a16="http://schemas.microsoft.com/office/drawing/2014/main" id="{957C25AD-0829-4A5E-8D84-9C11B6A50B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421" y="5246527"/>
              <a:ext cx="2914650" cy="385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Obraz 12">
              <a:extLst>
                <a:ext uri="{FF2B5EF4-FFF2-40B4-BE49-F238E27FC236}">
                  <a16:creationId xmlns:a16="http://schemas.microsoft.com/office/drawing/2014/main" id="{01B1A331-BF89-4D90-A0F7-DE52DB63EA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673"/>
            <a:stretch/>
          </p:blipFill>
          <p:spPr bwMode="auto">
            <a:xfrm>
              <a:off x="8818879" y="5260620"/>
              <a:ext cx="2912900" cy="3857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82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355E66-E343-4BCE-9ECC-E5DA3CB2E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05" y="216990"/>
            <a:ext cx="11048474" cy="669121"/>
          </a:xfrm>
        </p:spPr>
        <p:txBody>
          <a:bodyPr>
            <a:normAutofit/>
          </a:bodyPr>
          <a:lstStyle/>
          <a:p>
            <a:r>
              <a:rPr lang="pl-PL" dirty="0"/>
              <a:t>Po rundzie. </a:t>
            </a:r>
            <a:r>
              <a:rPr lang="pl-PL" sz="2200" dirty="0"/>
              <a:t>Krok 1: gromadzenie wyników i sukcesów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50D34F-79FE-44CD-A841-DC359939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5" name="Shape 469">
            <a:extLst>
              <a:ext uri="{FF2B5EF4-FFF2-40B4-BE49-F238E27FC236}">
                <a16:creationId xmlns:a16="http://schemas.microsoft.com/office/drawing/2014/main" id="{02BD5B91-A6B3-414B-8BAF-1159A5AC0910}"/>
              </a:ext>
            </a:extLst>
          </p:cNvPr>
          <p:cNvSpPr txBox="1"/>
          <p:nvPr/>
        </p:nvSpPr>
        <p:spPr>
          <a:xfrm>
            <a:off x="5817269" y="1696579"/>
            <a:ext cx="5496249" cy="31393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Arial"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Lider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gromadzi dane od zespołu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dokonuje obliczeń w arkuszu rundy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Inżynier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Przenosi wyniki pomiarów na wykres 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Yamazumi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Arial"/>
              <a:buNone/>
              <a:tabLst/>
              <a:defRPr/>
            </a:pPr>
            <a:r>
              <a:rPr kumimoji="0" lang="pl-PL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Specjaliści produkcji pod przywództwem Testera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spisują na post 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it</a:t>
            </a: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 listę swoich sukcesów            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Calibri"/>
                <a:cs typeface="Calibri"/>
                <a:sym typeface="Calibri"/>
              </a:rPr>
              <a:t>1 osoba minimum 1 sukces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dokonują analizy problemów z wykorzystaniem kart </a:t>
            </a:r>
            <a:r>
              <a:rPr kumimoji="0" lang="pl-PL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Calibri"/>
                <a:cs typeface="Calibri"/>
                <a:sym typeface="Calibri"/>
              </a:rPr>
              <a:t>muda</a:t>
            </a:r>
            <a:endParaRPr kumimoji="0" lang="pl-PL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76B9C501-853E-4827-9C7E-DE16E13A32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472"/>
          <a:stretch/>
        </p:blipFill>
        <p:spPr>
          <a:xfrm>
            <a:off x="1686582" y="1488027"/>
            <a:ext cx="3624750" cy="446059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31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10327C-C2F6-4404-90AF-3F2A23B6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05" y="225013"/>
            <a:ext cx="11048474" cy="669121"/>
          </a:xfrm>
        </p:spPr>
        <p:txBody>
          <a:bodyPr>
            <a:normAutofit/>
          </a:bodyPr>
          <a:lstStyle/>
          <a:p>
            <a:r>
              <a:rPr lang="pl-PL" dirty="0"/>
              <a:t>Po rundzie. </a:t>
            </a:r>
            <a:r>
              <a:rPr lang="pl-PL" sz="2200" dirty="0"/>
              <a:t>krok 2: omówienie wyników gry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D7C6BF1D-0BC1-4F59-AA55-1CDE13018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5" name="Shape 469">
            <a:extLst>
              <a:ext uri="{FF2B5EF4-FFF2-40B4-BE49-F238E27FC236}">
                <a16:creationId xmlns:a16="http://schemas.microsoft.com/office/drawing/2014/main" id="{12F1A87E-CA8B-493C-B905-97B3693249DF}"/>
              </a:ext>
            </a:extLst>
          </p:cNvPr>
          <p:cNvSpPr txBox="1"/>
          <p:nvPr/>
        </p:nvSpPr>
        <p:spPr>
          <a:xfrm>
            <a:off x="5997347" y="1996062"/>
            <a:ext cx="4985501" cy="313932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Arial"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Lider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Wpisuje wyniki z arkusza do metryczki gry przedstawiając wyniki swojemu zespołowi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Po omówieniu wyników lider ustala z zespołem jeden, max. dwa wskaźniki, które z punktu widzenia zespołu należy poprawić w kolejnej rundzie – wynik do poprawy zaznacza </a:t>
            </a: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wykrzyknikiem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/>
              <a:buNone/>
              <a:tabLst/>
              <a:defRPr/>
            </a:pPr>
            <a:r>
              <a:rPr kumimoji="0" lang="pl-PL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Tester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zachęca członków do umieszczenia w polu „sukcesy zespołu” poprzez naklejenie wypełnionych post-</a:t>
            </a:r>
            <a:r>
              <a:rPr kumimoji="0" lang="pl-PL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it</a:t>
            </a: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6861B50-5ADE-4CAE-A581-185677D84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433" y="1271438"/>
            <a:ext cx="3715885" cy="522143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D47C2A4-EFCE-408B-8B6F-D203C21F7B1A}"/>
              </a:ext>
            </a:extLst>
          </p:cNvPr>
          <p:cNvSpPr txBox="1"/>
          <p:nvPr/>
        </p:nvSpPr>
        <p:spPr>
          <a:xfrm>
            <a:off x="3959049" y="2421653"/>
            <a:ext cx="221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C0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3918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355E66-E343-4BCE-9ECC-E5DA3CB2E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705" y="231620"/>
            <a:ext cx="11048474" cy="669121"/>
          </a:xfrm>
        </p:spPr>
        <p:txBody>
          <a:bodyPr>
            <a:normAutofit/>
          </a:bodyPr>
          <a:lstStyle/>
          <a:p>
            <a:r>
              <a:rPr lang="pl-PL" dirty="0"/>
              <a:t>Po rundzie. </a:t>
            </a:r>
            <a:r>
              <a:rPr lang="pl-PL" sz="2200" dirty="0"/>
              <a:t>krok 3: omówienie </a:t>
            </a:r>
            <a:r>
              <a:rPr lang="pl-PL" sz="2200" dirty="0" err="1"/>
              <a:t>yamazumi</a:t>
            </a: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150D34F-79FE-44CD-A841-DC359939F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5" name="Shape 469">
            <a:extLst>
              <a:ext uri="{FF2B5EF4-FFF2-40B4-BE49-F238E27FC236}">
                <a16:creationId xmlns:a16="http://schemas.microsoft.com/office/drawing/2014/main" id="{728523C4-189B-4961-8683-B3D0D8B7A642}"/>
              </a:ext>
            </a:extLst>
          </p:cNvPr>
          <p:cNvSpPr txBox="1"/>
          <p:nvPr/>
        </p:nvSpPr>
        <p:spPr>
          <a:xfrm>
            <a:off x="986490" y="1624379"/>
            <a:ext cx="5213315" cy="362086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rgbClr val="FFC000"/>
              </a:buClr>
              <a:buSzPct val="25000"/>
            </a:pPr>
            <a:r>
              <a:rPr lang="pl-PL" sz="1800" b="1" dirty="0">
                <a:latin typeface="Calibri"/>
                <a:ea typeface="Calibri"/>
                <a:cs typeface="Calibri"/>
                <a:sym typeface="Calibri"/>
              </a:rPr>
              <a:t>Inżynier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800" dirty="0">
                <a:latin typeface="Calibri"/>
                <a:ea typeface="Calibri"/>
                <a:cs typeface="Calibri"/>
                <a:sym typeface="Calibri"/>
              </a:rPr>
              <a:t>Omawia uzupełniony wcześniej wykres przedstawiając kolegom z zespołu jak wygląda obciążenie poszczególnych osób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pl-PL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800" dirty="0">
                <a:latin typeface="Calibri"/>
                <a:ea typeface="Calibri"/>
                <a:cs typeface="Calibri"/>
                <a:sym typeface="Calibri"/>
              </a:rPr>
              <a:t>Informuje o obecnej pracochłonności produktu sumując wszystkie czasy cykli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pl-PL" sz="18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dirty="0">
                <a:latin typeface="Calibri"/>
                <a:ea typeface="Calibri"/>
                <a:cs typeface="Calibri"/>
                <a:sym typeface="Calibri"/>
              </a:rPr>
              <a:t>Wskazuje na konieczność wyrównania obciążeń pomiędzy operatorami, czyli równego podziału zadań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endParaRPr lang="pl-PL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FFC000"/>
              </a:buClr>
              <a:buSzPct val="100000"/>
              <a:buFont typeface="Arial" panose="020B0604020202020204" pitchFamily="34" charset="0"/>
              <a:buChar char="•"/>
            </a:pPr>
            <a:r>
              <a:rPr lang="pl-PL" sz="1800" dirty="0">
                <a:latin typeface="Calibri"/>
                <a:ea typeface="Calibri"/>
                <a:cs typeface="Calibri"/>
                <a:sym typeface="Calibri"/>
              </a:rPr>
              <a:t>Zrównoważenie obciążeń pozwoli zespołowi osiągnąć lepsze wyniki, ponieważ to najbardziej obciążona osoba decyduje o tym ile sztuk uda się wyprodukować całej załodze.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92B44F87-3599-4A74-ADF8-22EEA8B86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691" y="1859340"/>
            <a:ext cx="4591634" cy="313932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B4EF0792-1B41-4EAE-9199-9231BCE84EB7}"/>
              </a:ext>
            </a:extLst>
          </p:cNvPr>
          <p:cNvCxnSpPr/>
          <p:nvPr/>
        </p:nvCxnSpPr>
        <p:spPr>
          <a:xfrm flipV="1">
            <a:off x="7683204" y="3776538"/>
            <a:ext cx="0" cy="94421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A21383AB-FB20-4BD0-991E-6AB632C3933B}"/>
              </a:ext>
            </a:extLst>
          </p:cNvPr>
          <p:cNvCxnSpPr>
            <a:cxnSpLocks/>
          </p:cNvCxnSpPr>
          <p:nvPr/>
        </p:nvCxnSpPr>
        <p:spPr>
          <a:xfrm flipV="1">
            <a:off x="8041013" y="3074835"/>
            <a:ext cx="0" cy="1645921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909CCB83-342F-42E3-9C19-1DE582BFF37F}"/>
              </a:ext>
            </a:extLst>
          </p:cNvPr>
          <p:cNvCxnSpPr>
            <a:cxnSpLocks/>
          </p:cNvCxnSpPr>
          <p:nvPr/>
        </p:nvCxnSpPr>
        <p:spPr>
          <a:xfrm flipV="1">
            <a:off x="8374967" y="4116456"/>
            <a:ext cx="0" cy="60430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6F71E170-A774-483B-8274-89D841A8079F}"/>
              </a:ext>
            </a:extLst>
          </p:cNvPr>
          <p:cNvCxnSpPr>
            <a:cxnSpLocks/>
          </p:cNvCxnSpPr>
          <p:nvPr/>
        </p:nvCxnSpPr>
        <p:spPr>
          <a:xfrm flipV="1">
            <a:off x="8732777" y="3429000"/>
            <a:ext cx="0" cy="129175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E00C6468-CCF9-4367-9492-8E3658C9C013}"/>
              </a:ext>
            </a:extLst>
          </p:cNvPr>
          <p:cNvCxnSpPr>
            <a:cxnSpLocks/>
          </p:cNvCxnSpPr>
          <p:nvPr/>
        </p:nvCxnSpPr>
        <p:spPr>
          <a:xfrm flipV="1">
            <a:off x="9082633" y="3776538"/>
            <a:ext cx="0" cy="94421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3C647A00-D72C-4AD8-98EB-F10E84204E8F}"/>
              </a:ext>
            </a:extLst>
          </p:cNvPr>
          <p:cNvCxnSpPr>
            <a:cxnSpLocks/>
          </p:cNvCxnSpPr>
          <p:nvPr/>
        </p:nvCxnSpPr>
        <p:spPr>
          <a:xfrm flipV="1">
            <a:off x="9416588" y="4248646"/>
            <a:ext cx="0" cy="47211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8CDBF75-952D-4C83-9D7D-67FA742F3500}"/>
              </a:ext>
            </a:extLst>
          </p:cNvPr>
          <p:cNvSpPr txBox="1"/>
          <p:nvPr/>
        </p:nvSpPr>
        <p:spPr>
          <a:xfrm>
            <a:off x="6630836" y="5325562"/>
            <a:ext cx="5306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2"/>
                </a:solidFill>
              </a:rPr>
              <a:t>Skorzystajcie z OPL „Dobrze podziel pracę – </a:t>
            </a:r>
            <a:r>
              <a:rPr lang="pl-PL" dirty="0" err="1">
                <a:solidFill>
                  <a:schemeClr val="accent2"/>
                </a:solidFill>
              </a:rPr>
              <a:t>Yamazumi</a:t>
            </a:r>
            <a:r>
              <a:rPr lang="pl-PL" dirty="0">
                <a:solidFill>
                  <a:schemeClr val="accent2"/>
                </a:solidFill>
              </a:rPr>
              <a:t>”                       </a:t>
            </a:r>
          </a:p>
          <a:p>
            <a:r>
              <a:rPr lang="pl-PL" dirty="0">
                <a:solidFill>
                  <a:schemeClr val="accent2"/>
                </a:solidFill>
              </a:rPr>
              <a:t>Ustalcie takt klienta na nową rundę!</a:t>
            </a:r>
          </a:p>
          <a:p>
            <a:r>
              <a:rPr lang="pl-PL" dirty="0">
                <a:solidFill>
                  <a:schemeClr val="accent2"/>
                </a:solidFill>
              </a:rPr>
              <a:t>Policzcie maksymalną możliwą wydajność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D2258A7A-61A3-4948-94F1-4A7DECF4A580}"/>
              </a:ext>
            </a:extLst>
          </p:cNvPr>
          <p:cNvCxnSpPr>
            <a:cxnSpLocks/>
          </p:cNvCxnSpPr>
          <p:nvPr/>
        </p:nvCxnSpPr>
        <p:spPr>
          <a:xfrm flipV="1">
            <a:off x="7287386" y="2924070"/>
            <a:ext cx="0" cy="1796687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023F0603-3861-41A5-9F02-6261C9986497}"/>
              </a:ext>
            </a:extLst>
          </p:cNvPr>
          <p:cNvCxnSpPr/>
          <p:nvPr/>
        </p:nvCxnSpPr>
        <p:spPr>
          <a:xfrm>
            <a:off x="7287386" y="3429000"/>
            <a:ext cx="37592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B84ACC76-0C8D-4D18-A0A9-C1A1A61FF332}"/>
              </a:ext>
            </a:extLst>
          </p:cNvPr>
          <p:cNvSpPr txBox="1"/>
          <p:nvPr/>
        </p:nvSpPr>
        <p:spPr>
          <a:xfrm>
            <a:off x="9925193" y="3074835"/>
            <a:ext cx="11792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rgbClr val="C00000"/>
                </a:solidFill>
              </a:rPr>
              <a:t>TAKT KLIENTA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2EFEA0F6-D6A6-423B-AA7A-227FD87640F0}"/>
              </a:ext>
            </a:extLst>
          </p:cNvPr>
          <p:cNvSpPr/>
          <p:nvPr/>
        </p:nvSpPr>
        <p:spPr>
          <a:xfrm>
            <a:off x="6767317" y="1879436"/>
            <a:ext cx="428735" cy="250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3B4B7BB4-9084-4AB1-B6DC-21501B52A189}"/>
              </a:ext>
            </a:extLst>
          </p:cNvPr>
          <p:cNvSpPr/>
          <p:nvPr/>
        </p:nvSpPr>
        <p:spPr>
          <a:xfrm>
            <a:off x="10751736" y="1879436"/>
            <a:ext cx="509237" cy="307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64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LL_2019-2">
  <a:themeElements>
    <a:clrScheme name="Niestandardowy 1">
      <a:dk1>
        <a:sysClr val="windowText" lastClr="000000"/>
      </a:dk1>
      <a:lt1>
        <a:sysClr val="window" lastClr="FFFFFF"/>
      </a:lt1>
      <a:dk2>
        <a:srgbClr val="3F3F3F"/>
      </a:dk2>
      <a:lt2>
        <a:srgbClr val="E5DEDB"/>
      </a:lt2>
      <a:accent1>
        <a:srgbClr val="FFCA08"/>
      </a:accent1>
      <a:accent2>
        <a:srgbClr val="C00000"/>
      </a:accent2>
      <a:accent3>
        <a:srgbClr val="00B050"/>
      </a:accent3>
      <a:accent4>
        <a:srgbClr val="0F4C76"/>
      </a:accent4>
      <a:accent5>
        <a:srgbClr val="3F3F3F"/>
      </a:accent5>
      <a:accent6>
        <a:srgbClr val="FFFF00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LL_2019-2" id="{34731D34-B84D-46C7-8C3F-2EF82AB6E68F}" vid="{3D759FFF-0DD1-4E1B-B8FD-82B42CF0B776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MLL_2019-2</Template>
  <TotalTime>2595</TotalTime>
  <Words>869</Words>
  <Application>Microsoft Office PowerPoint</Application>
  <PresentationFormat>Panoramiczny</PresentationFormat>
  <Paragraphs>146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4" baseType="lpstr">
      <vt:lpstr>Sage</vt:lpstr>
      <vt:lpstr>Russo One</vt:lpstr>
      <vt:lpstr>Arial</vt:lpstr>
      <vt:lpstr>Segoe Script</vt:lpstr>
      <vt:lpstr>Calibri</vt:lpstr>
      <vt:lpstr>Wingdings</vt:lpstr>
      <vt:lpstr>Kalam</vt:lpstr>
      <vt:lpstr>MLL_2019-2</vt:lpstr>
      <vt:lpstr>Lekcja 6,7,8 Gra lean thinking.Runda 1,2,3</vt:lpstr>
      <vt:lpstr>Nasze wartości</vt:lpstr>
      <vt:lpstr>Przygotowanie do uruchomienia rundy</vt:lpstr>
      <vt:lpstr>Zegar gry</vt:lpstr>
      <vt:lpstr>Gra lean thinking</vt:lpstr>
      <vt:lpstr>Muda. na co zwracać uwagę podczas doskonalenia</vt:lpstr>
      <vt:lpstr>Po rundzie. Krok 1: gromadzenie wyników i sukcesów</vt:lpstr>
      <vt:lpstr>Po rundzie. krok 2: omówienie wyników gry</vt:lpstr>
      <vt:lpstr>Po rundzie. krok 3: omówienie yamazumi</vt:lpstr>
      <vt:lpstr>Wyznaczamy takt klienta</vt:lpstr>
      <vt:lpstr>Kalkulujemy max. możliwą wydajność procesu</vt:lpstr>
      <vt:lpstr>Po rundzie. krok 4: tablica ciągłego doskonalenia</vt:lpstr>
      <vt:lpstr>Po rundzie. krok 4: omówienie tablicy ciągłego doskonalenia cz. 1</vt:lpstr>
      <vt:lpstr>Po rundzie. krok 5: raportowanie wyników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Priv</dc:creator>
  <cp:lastModifiedBy>Joanna Priv</cp:lastModifiedBy>
  <cp:revision>61</cp:revision>
  <dcterms:created xsi:type="dcterms:W3CDTF">2019-07-05T16:01:49Z</dcterms:created>
  <dcterms:modified xsi:type="dcterms:W3CDTF">2019-08-11T21:12:39Z</dcterms:modified>
</cp:coreProperties>
</file>